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76" r:id="rId4"/>
  </p:sldMasterIdLst>
  <p:notesMasterIdLst>
    <p:notesMasterId r:id="rId36"/>
  </p:notesMasterIdLst>
  <p:handoutMasterIdLst>
    <p:handoutMasterId r:id="rId37"/>
  </p:handoutMasterIdLst>
  <p:sldIdLst>
    <p:sldId id="256" r:id="rId5"/>
    <p:sldId id="261" r:id="rId6"/>
    <p:sldId id="258" r:id="rId7"/>
    <p:sldId id="259" r:id="rId8"/>
    <p:sldId id="288" r:id="rId9"/>
    <p:sldId id="262" r:id="rId10"/>
    <p:sldId id="265" r:id="rId11"/>
    <p:sldId id="263" r:id="rId12"/>
    <p:sldId id="264" r:id="rId13"/>
    <p:sldId id="269" r:id="rId14"/>
    <p:sldId id="271" r:id="rId15"/>
    <p:sldId id="272" r:id="rId16"/>
    <p:sldId id="266" r:id="rId17"/>
    <p:sldId id="268" r:id="rId18"/>
    <p:sldId id="273" r:id="rId19"/>
    <p:sldId id="274" r:id="rId20"/>
    <p:sldId id="277" r:id="rId21"/>
    <p:sldId id="275" r:id="rId22"/>
    <p:sldId id="276" r:id="rId23"/>
    <p:sldId id="278" r:id="rId24"/>
    <p:sldId id="279" r:id="rId25"/>
    <p:sldId id="280" r:id="rId26"/>
    <p:sldId id="281" r:id="rId27"/>
    <p:sldId id="282" r:id="rId28"/>
    <p:sldId id="283" r:id="rId29"/>
    <p:sldId id="285" r:id="rId30"/>
    <p:sldId id="286" r:id="rId31"/>
    <p:sldId id="284" r:id="rId32"/>
    <p:sldId id="267" r:id="rId33"/>
    <p:sldId id="287" r:id="rId34"/>
    <p:sldId id="26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6F9-4AA6-8BE3-30AD64F7C07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6F9-4AA6-8BE3-30AD64F7C077}"/>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6F9-4AA6-8BE3-30AD64F7C07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F6F9-4AA6-8BE3-30AD64F7C077}"/>
              </c:ext>
            </c:extLst>
          </c:dPt>
          <c:dLbls>
            <c:dLbl>
              <c:idx val="0"/>
              <c:tx>
                <c:rich>
                  <a:bodyPr/>
                  <a:lstStyle/>
                  <a:p>
                    <a:r>
                      <a:rPr lang="en-US" dirty="0"/>
                      <a:t>Back-End</a:t>
                    </a:r>
                  </a:p>
                  <a:p>
                    <a:r>
                      <a:rPr lang="en-US" dirty="0"/>
                      <a:t>45%</a:t>
                    </a:r>
                  </a:p>
                </c:rich>
              </c:tx>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F6F9-4AA6-8BE3-30AD64F7C077}"/>
                </c:ext>
              </c:extLst>
            </c:dLbl>
            <c:dLbl>
              <c:idx val="1"/>
              <c:tx>
                <c:rich>
                  <a:bodyPr/>
                  <a:lstStyle/>
                  <a:p>
                    <a:r>
                      <a:rPr lang="en-US" dirty="0"/>
                      <a:t> Front-End</a:t>
                    </a:r>
                  </a:p>
                  <a:p>
                    <a:r>
                      <a:rPr lang="en-US" dirty="0"/>
                      <a:t>30%</a:t>
                    </a:r>
                  </a:p>
                </c:rich>
              </c:tx>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F6F9-4AA6-8BE3-30AD64F7C077}"/>
                </c:ext>
              </c:extLst>
            </c:dLbl>
            <c:dLbl>
              <c:idx val="2"/>
              <c:tx>
                <c:rich>
                  <a:bodyPr/>
                  <a:lstStyle/>
                  <a:p>
                    <a:r>
                      <a:rPr lang="en-US" baseline="0" dirty="0"/>
                      <a:t>Prototype
15%</a:t>
                    </a:r>
                    <a:endParaRPr lang="en-US" dirty="0"/>
                  </a:p>
                </c:rich>
              </c:tx>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F6F9-4AA6-8BE3-30AD64F7C077}"/>
                </c:ext>
              </c:extLst>
            </c:dLbl>
            <c:dLbl>
              <c:idx val="3"/>
              <c:tx>
                <c:rich>
                  <a:bodyPr/>
                  <a:lstStyle/>
                  <a:p>
                    <a:r>
                      <a:rPr lang="en-US" dirty="0"/>
                      <a:t>Documentation</a:t>
                    </a:r>
                  </a:p>
                  <a:p>
                    <a:r>
                      <a:rPr lang="en-US" dirty="0"/>
                      <a:t>10%</a:t>
                    </a:r>
                  </a:p>
                </c:rich>
              </c:tx>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F6F9-4AA6-8BE3-30AD64F7C077}"/>
                </c:ext>
              </c:extLst>
            </c:dLbl>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strRef>
              <c:f>Sheet1!$A$2:$A$5</c:f>
              <c:strCache>
                <c:ptCount val="4"/>
                <c:pt idx="0">
                  <c:v>Entertainment</c:v>
                </c:pt>
                <c:pt idx="1">
                  <c:v>Travel</c:v>
                </c:pt>
                <c:pt idx="2">
                  <c:v>Accommodation</c:v>
                </c:pt>
                <c:pt idx="3">
                  <c:v>Food</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148-4AF4-9209-C36E3E493A86}"/>
            </c:ext>
          </c:extLst>
        </c:ser>
        <c:dLbls>
          <c:showLegendKey val="0"/>
          <c:showVal val="0"/>
          <c:showCatName val="0"/>
          <c:showSerName val="0"/>
          <c:showPercent val="1"/>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66143186934625"/>
          <c:y val="4.1757291497130422E-2"/>
          <c:w val="0.82452122951058937"/>
          <c:h val="0.76974086915445872"/>
        </c:manualLayout>
      </c:layout>
      <c:barChart>
        <c:barDir val="bar"/>
        <c:grouping val="clustered"/>
        <c:varyColors val="0"/>
        <c:ser>
          <c:idx val="0"/>
          <c:order val="0"/>
          <c:tx>
            <c:strRef>
              <c:f>Sheet1!$B$1</c:f>
              <c:strCache>
                <c:ptCount val="1"/>
                <c:pt idx="0">
                  <c:v>Tools and Platforms</c:v>
                </c:pt>
              </c:strCache>
            </c:strRef>
          </c:tx>
          <c:spPr>
            <a:solidFill>
              <a:schemeClr val="accent1"/>
            </a:solidFill>
            <a:ln>
              <a:noFill/>
            </a:ln>
            <a:effectLst/>
          </c:spPr>
          <c:invertIfNegative val="0"/>
          <c:dPt>
            <c:idx val="1"/>
            <c:invertIfNegative val="0"/>
            <c:bubble3D val="0"/>
            <c:extLst>
              <c:ext xmlns:c16="http://schemas.microsoft.com/office/drawing/2014/chart" uri="{C3380CC4-5D6E-409C-BE32-E72D297353CC}">
                <c16:uniqueId val="{00000005-C8D6-4684-A002-520BA6124CAA}"/>
              </c:ext>
            </c:extLst>
          </c:dPt>
          <c:dPt>
            <c:idx val="2"/>
            <c:invertIfNegative val="0"/>
            <c:bubble3D val="0"/>
            <c:extLst>
              <c:ext xmlns:c16="http://schemas.microsoft.com/office/drawing/2014/chart" uri="{C3380CC4-5D6E-409C-BE32-E72D297353CC}">
                <c16:uniqueId val="{00000004-C8D6-4684-A002-520BA6124CAA}"/>
              </c:ext>
            </c:extLst>
          </c:dPt>
          <c:cat>
            <c:strRef>
              <c:f>Sheet1!$A$2:$A$5</c:f>
              <c:strCache>
                <c:ptCount val="3"/>
                <c:pt idx="0">
                  <c:v>PHP &amp; MySQL</c:v>
                </c:pt>
                <c:pt idx="1">
                  <c:v>HTML &amp; CSS</c:v>
                </c:pt>
                <c:pt idx="2">
                  <c:v>JavaScript</c:v>
                </c:pt>
              </c:strCache>
            </c:strRef>
          </c:cat>
          <c:val>
            <c:numRef>
              <c:f>Sheet1!$B$2:$B$5</c:f>
              <c:numCache>
                <c:formatCode>General</c:formatCode>
                <c:ptCount val="4"/>
                <c:pt idx="0">
                  <c:v>5</c:v>
                </c:pt>
                <c:pt idx="1">
                  <c:v>4</c:v>
                </c:pt>
                <c:pt idx="2">
                  <c:v>2</c:v>
                </c:pt>
              </c:numCache>
            </c:numRef>
          </c:val>
          <c:extLst>
            <c:ext xmlns:c16="http://schemas.microsoft.com/office/drawing/2014/chart" uri="{C3380CC4-5D6E-409C-BE32-E72D297353CC}">
              <c16:uniqueId val="{00000000-C8D6-4684-A002-520BA6124CAA}"/>
            </c:ext>
          </c:extLst>
        </c:ser>
        <c:dLbls>
          <c:showLegendKey val="0"/>
          <c:showVal val="0"/>
          <c:showCatName val="0"/>
          <c:showSerName val="0"/>
          <c:showPercent val="0"/>
          <c:showBubbleSize val="0"/>
        </c:dLbls>
        <c:gapWidth val="182"/>
        <c:axId val="-2134744560"/>
        <c:axId val="-2134742928"/>
      </c:barChart>
      <c:catAx>
        <c:axId val="-21347445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4742928"/>
        <c:crosses val="autoZero"/>
        <c:auto val="1"/>
        <c:lblAlgn val="ctr"/>
        <c:lblOffset val="100"/>
        <c:noMultiLvlLbl val="0"/>
      </c:catAx>
      <c:valAx>
        <c:axId val="-21347429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4744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3-06-22T13:38:33.270" idx="1">
    <p:pos x="6467" y="1135"/>
    <p:text/>
    <p:extLst>
      <p:ext uri="{C676402C-5697-4E1C-873F-D02D1690AC5C}">
        <p15:threadingInfo xmlns:p15="http://schemas.microsoft.com/office/powerpoint/2012/main" timeZoneBias="-345"/>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4821B3E8-9370-4D21-8198-65BA4339E415}">
      <dgm:prSet phldrT="[Text]" custT="1"/>
      <dgm:spPr/>
      <dgm:t>
        <a:bodyPr/>
        <a:lstStyle/>
        <a:p>
          <a:r>
            <a:rPr lang="en-ZA" sz="1800" b="1" dirty="0"/>
            <a:t>Admin</a:t>
          </a:r>
        </a:p>
      </dgm:t>
    </dgm:pt>
    <dgm:pt modelId="{763F03D9-CB7E-435B-BA77-D1F8D4274E03}" type="parTrans" cxnId="{E14EC1FA-6481-41D2-AE31-0F9E15D74881}">
      <dgm:prSet/>
      <dgm:spPr/>
      <dgm:t>
        <a:bodyPr/>
        <a:lstStyle/>
        <a:p>
          <a:endParaRPr lang="en-ZA" sz="1400"/>
        </a:p>
      </dgm:t>
    </dgm:pt>
    <dgm:pt modelId="{9F2F4829-C8AF-40C8-B99D-D020B7AFAD49}" type="sibTrans" cxnId="{E14EC1FA-6481-41D2-AE31-0F9E15D74881}">
      <dgm:prSet/>
      <dgm:spPr/>
      <dgm:t>
        <a:bodyPr/>
        <a:lstStyle/>
        <a:p>
          <a:endParaRPr lang="en-ZA" sz="1400"/>
        </a:p>
      </dgm:t>
    </dgm:pt>
    <dgm:pt modelId="{A79BCC07-4436-42E3-80A6-732F0A17966E}">
      <dgm:prSet phldrT="[Text]" custT="1"/>
      <dgm:spPr>
        <a:solidFill>
          <a:schemeClr val="accent2">
            <a:lumMod val="20000"/>
            <a:lumOff val="80000"/>
          </a:schemeClr>
        </a:solidFill>
        <a:scene3d>
          <a:camera prst="orthographicFront"/>
          <a:lightRig rig="flat" dir="t"/>
        </a:scene3d>
        <a:sp3d prstMaterial="dkEdge"/>
      </dgm:spPr>
      <dgm:t>
        <a:bodyPr/>
        <a:lstStyle/>
        <a:p>
          <a:r>
            <a:rPr lang="en-ZA" sz="1400" dirty="0"/>
            <a:t>Insert</a:t>
          </a:r>
        </a:p>
      </dgm:t>
    </dgm:pt>
    <dgm:pt modelId="{087A1BFF-C84C-4587-A80D-8974ABC8EF5F}" type="sibTrans" cxnId="{6C3AEE11-2408-49AA-A775-6A3512F6F523}">
      <dgm:prSet/>
      <dgm:spPr/>
      <dgm:t>
        <a:bodyPr/>
        <a:lstStyle/>
        <a:p>
          <a:endParaRPr lang="en-ZA" sz="1400"/>
        </a:p>
      </dgm:t>
    </dgm:pt>
    <dgm:pt modelId="{C3A2DAB3-4DF7-44D0-8672-751A277F8AE2}" type="parTrans" cxnId="{6C3AEE11-2408-49AA-A775-6A3512F6F523}">
      <dgm:prSet/>
      <dgm:spPr/>
      <dgm:t>
        <a:bodyPr/>
        <a:lstStyle/>
        <a:p>
          <a:endParaRPr lang="en-ZA" sz="1400"/>
        </a:p>
      </dgm:t>
    </dgm:pt>
    <dgm:pt modelId="{8990175B-9D44-4607-8FBA-A007DD3BDCD2}">
      <dgm:prSet phldrT="[Text]" custT="1"/>
      <dgm:spPr>
        <a:solidFill>
          <a:schemeClr val="accent2">
            <a:lumMod val="20000"/>
            <a:lumOff val="80000"/>
          </a:schemeClr>
        </a:solidFill>
        <a:scene3d>
          <a:camera prst="orthographicFront"/>
          <a:lightRig rig="flat" dir="t"/>
        </a:scene3d>
        <a:sp3d prstMaterial="dkEdge"/>
      </dgm:spPr>
      <dgm:t>
        <a:bodyPr/>
        <a:lstStyle/>
        <a:p>
          <a:r>
            <a:rPr lang="en-ZA" sz="1400" dirty="0"/>
            <a:t>Update</a:t>
          </a:r>
        </a:p>
      </dgm:t>
    </dgm:pt>
    <dgm:pt modelId="{02F16045-3CB8-41FE-AF3D-FC471EDB1A43}" type="sibTrans" cxnId="{3B800981-BF06-4825-8D19-D45C3C790513}">
      <dgm:prSet/>
      <dgm:spPr/>
      <dgm:t>
        <a:bodyPr/>
        <a:lstStyle/>
        <a:p>
          <a:endParaRPr lang="en-ZA" sz="1400"/>
        </a:p>
      </dgm:t>
    </dgm:pt>
    <dgm:pt modelId="{1E28B33B-A87B-4A20-B998-C7F1781B7D5F}" type="parTrans" cxnId="{3B800981-BF06-4825-8D19-D45C3C790513}">
      <dgm:prSet/>
      <dgm:spPr/>
      <dgm:t>
        <a:bodyPr/>
        <a:lstStyle/>
        <a:p>
          <a:endParaRPr lang="en-ZA" sz="1400"/>
        </a:p>
      </dgm:t>
    </dgm:pt>
    <dgm:pt modelId="{819594FA-0AF7-4BCA-BF4E-B320063C2DB1}">
      <dgm:prSet phldrT="[Text]" custT="1"/>
      <dgm:spPr>
        <a:solidFill>
          <a:schemeClr val="accent2">
            <a:lumMod val="20000"/>
            <a:lumOff val="80000"/>
          </a:schemeClr>
        </a:solidFill>
        <a:scene3d>
          <a:camera prst="orthographicFront"/>
          <a:lightRig rig="flat" dir="t"/>
        </a:scene3d>
        <a:sp3d prstMaterial="dkEdge"/>
      </dgm:spPr>
      <dgm:t>
        <a:bodyPr/>
        <a:lstStyle/>
        <a:p>
          <a:r>
            <a:rPr lang="en-ZA" sz="1400" dirty="0"/>
            <a:t>Delete</a:t>
          </a:r>
        </a:p>
      </dgm:t>
    </dgm:pt>
    <dgm:pt modelId="{132C8A32-FFC0-4A33-B7C4-C6295D26E9C0}" type="sibTrans" cxnId="{4E926AF1-506D-474E-8D21-8714659EE5EF}">
      <dgm:prSet/>
      <dgm:spPr/>
      <dgm:t>
        <a:bodyPr/>
        <a:lstStyle/>
        <a:p>
          <a:endParaRPr lang="en-ZA" sz="1400"/>
        </a:p>
      </dgm:t>
    </dgm:pt>
    <dgm:pt modelId="{1E130B30-3A17-4D96-B9AD-9A806206E5CD}" type="parTrans" cxnId="{4E926AF1-506D-474E-8D21-8714659EE5EF}">
      <dgm:prSet/>
      <dgm:spPr/>
      <dgm:t>
        <a:bodyPr/>
        <a:lstStyle/>
        <a:p>
          <a:endParaRPr lang="en-ZA" sz="1400"/>
        </a:p>
      </dgm:t>
    </dgm:pt>
    <dgm:pt modelId="{EED48EC9-139E-4D1A-A023-E1766F475502}">
      <dgm:prSet phldrT="[Text]" custT="1"/>
      <dgm:spPr/>
      <dgm:t>
        <a:bodyPr/>
        <a:lstStyle/>
        <a:p>
          <a:r>
            <a:rPr lang="en-ZA" sz="1800" b="1" dirty="0"/>
            <a:t>Designer</a:t>
          </a:r>
        </a:p>
      </dgm:t>
    </dgm:pt>
    <dgm:pt modelId="{E8A58E6C-D702-4CD5-A4A4-68BF06D65777}" type="sibTrans" cxnId="{508AA677-84BC-4D76-B730-28EA84E9EBCA}">
      <dgm:prSet/>
      <dgm:spPr/>
      <dgm:t>
        <a:bodyPr/>
        <a:lstStyle/>
        <a:p>
          <a:endParaRPr lang="en-ZA" sz="1400"/>
        </a:p>
      </dgm:t>
    </dgm:pt>
    <dgm:pt modelId="{D0F6851C-F0F8-491D-B94E-762CD794E96A}" type="parTrans" cxnId="{508AA677-84BC-4D76-B730-28EA84E9EBCA}">
      <dgm:prSet/>
      <dgm:spPr/>
      <dgm:t>
        <a:bodyPr/>
        <a:lstStyle/>
        <a:p>
          <a:endParaRPr lang="en-ZA" sz="1400"/>
        </a:p>
      </dgm:t>
    </dgm:pt>
    <dgm:pt modelId="{D51408AB-258D-4406-B40B-CC29CF313713}">
      <dgm:prSet phldrT="[Text]" custT="1"/>
      <dgm:spPr>
        <a:solidFill>
          <a:schemeClr val="accent1">
            <a:alpha val="50000"/>
          </a:schemeClr>
        </a:solidFill>
        <a:effectLst/>
        <a:scene3d>
          <a:camera prst="orthographicFront"/>
          <a:lightRig rig="flat" dir="t"/>
        </a:scene3d>
        <a:sp3d prstMaterial="dkEdge"/>
      </dgm:spPr>
      <dgm:t>
        <a:bodyPr/>
        <a:lstStyle/>
        <a:p>
          <a:r>
            <a:rPr lang="en-ZA" sz="1400" dirty="0"/>
            <a:t>Men</a:t>
          </a:r>
        </a:p>
        <a:p>
          <a:r>
            <a:rPr lang="en-ZA" sz="1400" dirty="0"/>
            <a:t>Wear</a:t>
          </a:r>
        </a:p>
      </dgm:t>
    </dgm:pt>
    <dgm:pt modelId="{18195661-4D89-4F14-8701-171F7C521288}" type="sibTrans" cxnId="{1D3D3BC2-7F82-4C5A-8D6B-503206F18A71}">
      <dgm:prSet/>
      <dgm:spPr/>
      <dgm:t>
        <a:bodyPr/>
        <a:lstStyle/>
        <a:p>
          <a:endParaRPr lang="en-ZA" sz="1400"/>
        </a:p>
      </dgm:t>
    </dgm:pt>
    <dgm:pt modelId="{6CA7A0CF-B790-4872-B7B2-B1B9A8D28491}" type="parTrans" cxnId="{1D3D3BC2-7F82-4C5A-8D6B-503206F18A71}">
      <dgm:prSet/>
      <dgm:spPr/>
      <dgm:t>
        <a:bodyPr/>
        <a:lstStyle/>
        <a:p>
          <a:endParaRPr lang="en-ZA" sz="1400"/>
        </a:p>
      </dgm:t>
    </dgm:pt>
    <dgm:pt modelId="{B85C599F-6166-4440-BCFA-9954E84F1BAF}">
      <dgm:prSet phldrT="[Text]" custT="1"/>
      <dgm:spPr>
        <a:solidFill>
          <a:schemeClr val="accent1">
            <a:alpha val="50000"/>
          </a:schemeClr>
        </a:solidFill>
        <a:effectLst/>
        <a:scene3d>
          <a:camera prst="orthographicFront"/>
          <a:lightRig rig="flat" dir="t"/>
        </a:scene3d>
        <a:sp3d prstMaterial="dkEdge"/>
      </dgm:spPr>
      <dgm:t>
        <a:bodyPr/>
        <a:lstStyle/>
        <a:p>
          <a:r>
            <a:rPr lang="en-ZA" sz="1400" dirty="0"/>
            <a:t>Women</a:t>
          </a:r>
        </a:p>
        <a:p>
          <a:r>
            <a:rPr lang="en-ZA" sz="1400" dirty="0"/>
            <a:t>Wear</a:t>
          </a:r>
        </a:p>
      </dgm:t>
    </dgm:pt>
    <dgm:pt modelId="{62B06A73-353D-495C-8CB4-D7FEDF8F7DF5}" type="sibTrans" cxnId="{92557761-266F-4572-B7E2-B98C8F080698}">
      <dgm:prSet/>
      <dgm:spPr/>
      <dgm:t>
        <a:bodyPr/>
        <a:lstStyle/>
        <a:p>
          <a:endParaRPr lang="en-ZA" sz="1400"/>
        </a:p>
      </dgm:t>
    </dgm:pt>
    <dgm:pt modelId="{6452ABC8-EC92-4CB5-B305-5A7115AC0173}" type="parTrans" cxnId="{92557761-266F-4572-B7E2-B98C8F080698}">
      <dgm:prSet/>
      <dgm:spPr/>
      <dgm:t>
        <a:bodyPr/>
        <a:lstStyle/>
        <a:p>
          <a:endParaRPr lang="en-ZA" sz="1400"/>
        </a:p>
      </dgm:t>
    </dgm:pt>
    <dgm:pt modelId="{55D18788-16D9-46D2-837A-960D65CA32C9}">
      <dgm:prSet phldrT="[Text]" custT="1"/>
      <dgm:spPr/>
      <dgm:t>
        <a:bodyPr/>
        <a:lstStyle/>
        <a:p>
          <a:r>
            <a:rPr lang="en-ZA" sz="1800" b="1" dirty="0"/>
            <a:t>Customer</a:t>
          </a:r>
        </a:p>
      </dgm:t>
    </dgm:pt>
    <dgm:pt modelId="{8442729E-1D19-458D-98BD-1AB5B700F9E0}" type="sibTrans" cxnId="{E20EF0EF-E539-4948-B46C-9E9B5B3AA634}">
      <dgm:prSet/>
      <dgm:spPr/>
      <dgm:t>
        <a:bodyPr/>
        <a:lstStyle/>
        <a:p>
          <a:endParaRPr lang="en-ZA" sz="1400"/>
        </a:p>
      </dgm:t>
    </dgm:pt>
    <dgm:pt modelId="{D39B7213-81B5-4957-BC58-13232544EBDA}" type="parTrans" cxnId="{E20EF0EF-E539-4948-B46C-9E9B5B3AA634}">
      <dgm:prSet/>
      <dgm:spPr/>
      <dgm:t>
        <a:bodyPr/>
        <a:lstStyle/>
        <a:p>
          <a:endParaRPr lang="en-ZA" sz="1400"/>
        </a:p>
      </dgm:t>
    </dgm:pt>
    <dgm:pt modelId="{5F850C0C-66DA-4799-ACB6-9C952061092A}">
      <dgm:prSet phldrT="[Text]" custT="1"/>
      <dgm:spPr>
        <a:solidFill>
          <a:schemeClr val="accent4">
            <a:lumMod val="20000"/>
            <a:lumOff val="80000"/>
          </a:schemeClr>
        </a:solidFill>
        <a:scene3d>
          <a:camera prst="orthographicFront"/>
          <a:lightRig rig="flat" dir="t"/>
        </a:scene3d>
        <a:sp3d prstMaterial="dkEdge"/>
      </dgm:spPr>
      <dgm:t>
        <a:bodyPr/>
        <a:lstStyle/>
        <a:p>
          <a:r>
            <a:rPr lang="en-ZA" sz="1400" dirty="0">
              <a:solidFill>
                <a:schemeClr val="tx1"/>
              </a:solidFill>
            </a:rPr>
            <a:t>Order</a:t>
          </a:r>
        </a:p>
      </dgm:t>
    </dgm:pt>
    <dgm:pt modelId="{58B73E70-F319-49CA-BE47-ADD9C686A37D}" type="sibTrans" cxnId="{45D09604-CFA8-4712-A57A-6D3291397897}">
      <dgm:prSet/>
      <dgm:spPr/>
      <dgm:t>
        <a:bodyPr/>
        <a:lstStyle/>
        <a:p>
          <a:endParaRPr lang="en-ZA" sz="1400"/>
        </a:p>
      </dgm:t>
    </dgm:pt>
    <dgm:pt modelId="{3CA76CAB-6D0D-46D9-A13C-6ECDE85AF2D6}" type="parTrans" cxnId="{45D09604-CFA8-4712-A57A-6D3291397897}">
      <dgm:prSet/>
      <dgm:spPr/>
      <dgm:t>
        <a:bodyPr/>
        <a:lstStyle/>
        <a:p>
          <a:endParaRPr lang="en-ZA" sz="1400"/>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0659EFF8-8E37-48D0-8531-AA8591B030C2}" type="pres">
      <dgm:prSet presAssocID="{6A1362DA-B794-45B9-9BEE-599A1FD4F7C7}" presName="arc1" presStyleLbl="node1" presStyleIdx="0" presStyleCnt="4"/>
      <dgm:spPr>
        <a:solidFill>
          <a:schemeClr val="bg1">
            <a:lumMod val="85000"/>
          </a:schemeClr>
        </a:solidFill>
        <a:scene3d>
          <a:camera prst="orthographicFront"/>
          <a:lightRig rig="flat" dir="t"/>
        </a:scene3d>
        <a:sp3d prstMaterial="dkEdge"/>
      </dgm:spPr>
    </dgm:pt>
    <dgm:pt modelId="{6849B046-FFF3-4CD3-87C3-760114804747}" type="pres">
      <dgm:prSet presAssocID="{6A1362DA-B794-45B9-9BEE-599A1FD4F7C7}" presName="arc3" presStyleLbl="node1" presStyleIdx="1" presStyleCnt="4"/>
      <dgm:spPr>
        <a:xfrm rot="16200000">
          <a:off x="2705159"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gm:spPr>
    </dgm:pt>
    <dgm:pt modelId="{DC93D40F-6B01-43A2-B629-3007E6988A4F}" type="pres">
      <dgm:prSet presAssocID="{6A1362DA-B794-45B9-9BEE-599A1FD4F7C7}" presName="parentText2" presStyleLbl="revTx" presStyleIdx="0" presStyleCnt="3">
        <dgm:presLayoutVars>
          <dgm:chMax val="4"/>
          <dgm:chPref val="3"/>
          <dgm:bulletEnabled val="1"/>
        </dgm:presLayoutVars>
      </dgm:prSet>
      <dgm:spPr/>
    </dgm:pt>
    <dgm:pt modelId="{23056524-C614-4F7B-A945-D2D9D78E93A8}" type="pres">
      <dgm:prSet presAssocID="{6A1362DA-B794-45B9-9BEE-599A1FD4F7C7}" presName="arc2" presStyleLbl="node1" presStyleIdx="2" presStyleCnt="4"/>
      <dgm:spPr>
        <a:xfrm rot="5400000">
          <a:off x="2620852"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gm:spPr>
    </dgm:pt>
    <dgm:pt modelId="{03188925-9B58-4F84-B5B5-244FB2812A99}" type="pres">
      <dgm:prSet presAssocID="{6A1362DA-B794-45B9-9BEE-599A1FD4F7C7}" presName="arc4" presStyleLbl="node1" presStyleIdx="3" presStyleCnt="4"/>
      <dgm:spPr>
        <a:xfrm rot="16200000">
          <a:off x="5325014"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gm:spPr>
    </dgm:pt>
    <dgm:pt modelId="{C8228DC6-78D1-404B-8BAE-5596AA679220}" type="pres">
      <dgm:prSet presAssocID="{6A1362DA-B794-45B9-9BEE-599A1FD4F7C7}" presName="parentText3" presStyleLbl="revTx" presStyleIdx="1" presStyleCnt="3">
        <dgm:presLayoutVars>
          <dgm:chMax val="1"/>
          <dgm:chPref val="1"/>
          <dgm:bulletEnabled val="1"/>
        </dgm:presLayoutVars>
      </dgm:prSet>
      <dgm:spPr/>
    </dgm:pt>
    <dgm:pt modelId="{2F199568-9382-4F57-8637-EA89AB21FD2E}" type="pres">
      <dgm:prSet presAssocID="{6A1362DA-B794-45B9-9BEE-599A1FD4F7C7}" presName="middleComposite" presStyleCnt="0"/>
      <dgm:spPr/>
    </dgm:pt>
    <dgm:pt modelId="{1F528CDB-ABFE-433C-9B57-F41659B19CD6}" type="pres">
      <dgm:prSet presAssocID="{D51408AB-258D-4406-B40B-CC29CF313713}" presName="circ1" presStyleLbl="vennNode1" presStyleIdx="0" presStyleCnt="8" custScaleX="110000" custScaleY="110000"/>
      <dgm:spPr/>
    </dgm:pt>
    <dgm:pt modelId="{A77D9594-052F-47B3-BB36-E5F7883905A4}" type="pres">
      <dgm:prSet presAssocID="{D51408AB-258D-4406-B40B-CC29CF313713}" presName="circ1Tx" presStyleLbl="revTx" presStyleIdx="1" presStyleCnt="3">
        <dgm:presLayoutVars>
          <dgm:chMax val="0"/>
          <dgm:chPref val="0"/>
        </dgm:presLayoutVars>
      </dgm:prSet>
      <dgm:spPr/>
    </dgm:pt>
    <dgm:pt modelId="{F0631B9D-3479-476B-BC88-ACBFFB6E96AB}" type="pres">
      <dgm:prSet presAssocID="{B85C599F-6166-4440-BCFA-9954E84F1BAF}" presName="circ2" presStyleLbl="vennNode1" presStyleIdx="1" presStyleCnt="8" custScaleX="110000" custScaleY="110000"/>
      <dgm:spPr/>
    </dgm:pt>
    <dgm:pt modelId="{7384308B-870E-4E97-A25D-53C3020DFBE2}" type="pres">
      <dgm:prSet presAssocID="{B85C599F-6166-4440-BCFA-9954E84F1BAF}" presName="circ2Tx" presStyleLbl="revTx" presStyleIdx="1" presStyleCnt="3">
        <dgm:presLayoutVars>
          <dgm:chMax val="0"/>
          <dgm:chPref val="0"/>
        </dgm:presLayoutVars>
      </dgm:prSet>
      <dgm:spPr/>
    </dgm:pt>
    <dgm:pt modelId="{2C6B576E-83E6-4A2B-86DA-256C01041219}" type="pres">
      <dgm:prSet presAssocID="{6A1362DA-B794-45B9-9BEE-599A1FD4F7C7}" presName="leftComposite" presStyleCnt="0"/>
      <dgm:spPr/>
    </dgm:pt>
    <dgm:pt modelId="{30071BB3-0EB4-4882-BD62-205BE426F0A9}" type="pres">
      <dgm:prSet presAssocID="{A79BCC07-4436-42E3-80A6-732F0A17966E}" presName="childText1_1" presStyleLbl="vennNode1" presStyleIdx="2" presStyleCnt="8">
        <dgm:presLayoutVars>
          <dgm:chMax val="0"/>
          <dgm:chPref val="0"/>
        </dgm:presLayoutVars>
      </dgm:prSet>
      <dgm:spPr/>
    </dgm:pt>
    <dgm:pt modelId="{00180506-7B30-4C83-B5EB-803D3453F7E0}" type="pres">
      <dgm:prSet presAssocID="{A79BCC07-4436-42E3-80A6-732F0A17966E}" presName="ellipse1" presStyleLbl="vennNode1" presStyleIdx="3" presStyleCnt="8"/>
      <dgm:spPr>
        <a:solidFill>
          <a:schemeClr val="accent2">
            <a:lumMod val="60000"/>
            <a:lumOff val="40000"/>
          </a:schemeClr>
        </a:solidFill>
        <a:scene3d>
          <a:camera prst="orthographicFront"/>
          <a:lightRig rig="flat" dir="t"/>
        </a:scene3d>
        <a:sp3d prstMaterial="dkEdge"/>
      </dgm:spPr>
    </dgm:pt>
    <dgm:pt modelId="{87E6C4B1-CD6A-4E27-BDA3-091E52F28104}" type="pres">
      <dgm:prSet presAssocID="{A79BCC07-4436-42E3-80A6-732F0A17966E}" presName="ellipse2" presStyleLbl="vennNode1" presStyleIdx="4" presStyleCnt="8"/>
      <dgm:spPr>
        <a:solidFill>
          <a:schemeClr val="accent2">
            <a:lumMod val="60000"/>
            <a:lumOff val="40000"/>
          </a:schemeClr>
        </a:solidFill>
        <a:scene3d>
          <a:camera prst="orthographicFront"/>
          <a:lightRig rig="flat" dir="t"/>
        </a:scene3d>
        <a:sp3d prstMaterial="dkEdge"/>
      </dgm:spPr>
    </dgm:pt>
    <dgm:pt modelId="{3C492A34-5353-42F4-A9D0-320B80142C39}" type="pres">
      <dgm:prSet presAssocID="{8990175B-9D44-4607-8FBA-A007DD3BDCD2}" presName="childText1_2" presStyleLbl="vennNode1" presStyleIdx="5" presStyleCnt="8" custScaleX="112701" custScaleY="115850">
        <dgm:presLayoutVars>
          <dgm:chMax val="0"/>
          <dgm:chPref val="0"/>
        </dgm:presLayoutVars>
      </dgm:prSet>
      <dgm:spPr/>
    </dgm:pt>
    <dgm:pt modelId="{8975C524-7118-448B-955F-56AAFE8A7AAA}" type="pres">
      <dgm:prSet presAssocID="{8990175B-9D44-4607-8FBA-A007DD3BDCD2}" presName="ellipse3" presStyleLbl="vennNode1" presStyleIdx="6" presStyleCnt="8"/>
      <dgm:spPr>
        <a:solidFill>
          <a:schemeClr val="accent2">
            <a:lumMod val="60000"/>
            <a:lumOff val="40000"/>
          </a:schemeClr>
        </a:solidFill>
        <a:scene3d>
          <a:camera prst="orthographicFront"/>
          <a:lightRig rig="flat" dir="t"/>
        </a:scene3d>
        <a:sp3d prstMaterial="dkEdge"/>
      </dgm:spPr>
    </dgm:pt>
    <dgm:pt modelId="{7F470B30-C0E6-4733-B1C2-C22A3339ECF1}" type="pres">
      <dgm:prSet presAssocID="{819594FA-0AF7-4BCA-BF4E-B320063C2DB1}" presName="childText1_3" presStyleLbl="vennNode1" presStyleIdx="7" presStyleCnt="8" custScaleX="108924" custScaleY="109211">
        <dgm:presLayoutVars>
          <dgm:chMax val="0"/>
          <dgm:chPref val="0"/>
        </dgm:presLayoutVars>
      </dgm:prSet>
      <dgm:spPr/>
    </dgm:pt>
    <dgm:pt modelId="{AD01EDAC-4230-46FC-BEF5-EDD9B36F1C08}" type="pres">
      <dgm:prSet presAssocID="{6A1362DA-B794-45B9-9BEE-599A1FD4F7C7}" presName="rightChild" presStyleLbl="node2" presStyleIdx="0" presStyleCnt="1">
        <dgm:presLayoutVars>
          <dgm:chMax val="0"/>
          <dgm:chPref val="0"/>
        </dgm:presLayoutVars>
      </dgm:prSet>
      <dgm:spPr/>
    </dgm:pt>
    <dgm:pt modelId="{2F20CFD9-9E25-4178-B585-093FFDC4B696}" type="pres">
      <dgm:prSet presAssocID="{6A1362DA-B794-45B9-9BEE-599A1FD4F7C7}" presName="parentText1" presStyleLbl="revTx" presStyleIdx="2" presStyleCnt="3">
        <dgm:presLayoutVars>
          <dgm:chMax val="4"/>
          <dgm:chPref val="3"/>
          <dgm:bulletEnabled val="1"/>
        </dgm:presLayoutVars>
      </dgm:prSet>
      <dgm:spPr/>
    </dgm:pt>
  </dgm:ptLst>
  <dgm:cxnLst>
    <dgm:cxn modelId="{45D09604-CFA8-4712-A57A-6D3291397897}" srcId="{55D18788-16D9-46D2-837A-960D65CA32C9}" destId="{5F850C0C-66DA-4799-ACB6-9C952061092A}" srcOrd="0" destOrd="0" parTransId="{3CA76CAB-6D0D-46D9-A13C-6ECDE85AF2D6}" sibTransId="{58B73E70-F319-49CA-BE47-ADD9C686A37D}"/>
    <dgm:cxn modelId="{9F72A209-3E49-4599-9DCA-9C049022F59C}" type="presOf" srcId="{6A1362DA-B794-45B9-9BEE-599A1FD4F7C7}" destId="{7F997771-75EA-4896-A86B-88DEFCAAF0DF}" srcOrd="0" destOrd="0" presId="urn:microsoft.com/office/officeart/2009/3/layout/PhasedProcess"/>
    <dgm:cxn modelId="{6C3AEE11-2408-49AA-A775-6A3512F6F523}" srcId="{4821B3E8-9370-4D21-8198-65BA4339E415}" destId="{A79BCC07-4436-42E3-80A6-732F0A17966E}" srcOrd="0" destOrd="0" parTransId="{C3A2DAB3-4DF7-44D0-8672-751A277F8AE2}" sibTransId="{087A1BFF-C84C-4587-A80D-8974ABC8EF5F}"/>
    <dgm:cxn modelId="{AF972721-403C-470B-A699-6122EFDEB1B2}" type="presOf" srcId="{A79BCC07-4436-42E3-80A6-732F0A17966E}" destId="{30071BB3-0EB4-4882-BD62-205BE426F0A9}" srcOrd="0" destOrd="0" presId="urn:microsoft.com/office/officeart/2009/3/layout/PhasedProcess"/>
    <dgm:cxn modelId="{266AC232-17F2-4DBF-8D63-ADF2201D73CC}" type="presOf" srcId="{D51408AB-258D-4406-B40B-CC29CF313713}" destId="{1F528CDB-ABFE-433C-9B57-F41659B19CD6}" srcOrd="0" destOrd="0" presId="urn:microsoft.com/office/officeart/2009/3/layout/PhasedProcess"/>
    <dgm:cxn modelId="{B30D423D-32FE-454E-8A9F-3BF4D4FAF097}" type="presOf" srcId="{819594FA-0AF7-4BCA-BF4E-B320063C2DB1}" destId="{7F470B30-C0E6-4733-B1C2-C22A3339ECF1}" srcOrd="0" destOrd="0" presId="urn:microsoft.com/office/officeart/2009/3/layout/PhasedProcess"/>
    <dgm:cxn modelId="{92557761-266F-4572-B7E2-B98C8F080698}" srcId="{EED48EC9-139E-4D1A-A023-E1766F475502}" destId="{B85C599F-6166-4440-BCFA-9954E84F1BAF}" srcOrd="1" destOrd="0" parTransId="{6452ABC8-EC92-4CB5-B305-5A7115AC0173}" sibTransId="{62B06A73-353D-495C-8CB4-D7FEDF8F7DF5}"/>
    <dgm:cxn modelId="{ABA40B63-DF4F-47C5-BE09-C50957178DB2}" type="presOf" srcId="{EED48EC9-139E-4D1A-A023-E1766F475502}" destId="{DC93D40F-6B01-43A2-B629-3007E6988A4F}" srcOrd="0" destOrd="0" presId="urn:microsoft.com/office/officeart/2009/3/layout/PhasedProcess"/>
    <dgm:cxn modelId="{508AA677-84BC-4D76-B730-28EA84E9EBCA}" srcId="{6A1362DA-B794-45B9-9BEE-599A1FD4F7C7}" destId="{EED48EC9-139E-4D1A-A023-E1766F475502}" srcOrd="1" destOrd="0" parTransId="{D0F6851C-F0F8-491D-B94E-762CD794E96A}" sibTransId="{E8A58E6C-D702-4CD5-A4A4-68BF06D65777}"/>
    <dgm:cxn modelId="{9E1F8D7C-8884-4990-A37A-624E03BB1C88}" type="presOf" srcId="{D51408AB-258D-4406-B40B-CC29CF313713}" destId="{A77D9594-052F-47B3-BB36-E5F7883905A4}" srcOrd="1" destOrd="0" presId="urn:microsoft.com/office/officeart/2009/3/layout/PhasedProcess"/>
    <dgm:cxn modelId="{3B800981-BF06-4825-8D19-D45C3C790513}" srcId="{4821B3E8-9370-4D21-8198-65BA4339E415}" destId="{8990175B-9D44-4607-8FBA-A007DD3BDCD2}" srcOrd="1" destOrd="0" parTransId="{1E28B33B-A87B-4A20-B998-C7F1781B7D5F}" sibTransId="{02F16045-3CB8-41FE-AF3D-FC471EDB1A43}"/>
    <dgm:cxn modelId="{60E570A3-E599-48E8-947E-B7F9C3612225}" type="presOf" srcId="{B85C599F-6166-4440-BCFA-9954E84F1BAF}" destId="{7384308B-870E-4E97-A25D-53C3020DFBE2}" srcOrd="1" destOrd="0" presId="urn:microsoft.com/office/officeart/2009/3/layout/PhasedProcess"/>
    <dgm:cxn modelId="{04A418BB-53ED-4C8F-A64A-27858A40B828}" type="presOf" srcId="{5F850C0C-66DA-4799-ACB6-9C952061092A}" destId="{AD01EDAC-4230-46FC-BEF5-EDD9B36F1C08}" srcOrd="0" destOrd="0" presId="urn:microsoft.com/office/officeart/2009/3/layout/PhasedProcess"/>
    <dgm:cxn modelId="{70A959BF-5B4B-414B-B264-7E1E8C236B1D}" type="presOf" srcId="{B85C599F-6166-4440-BCFA-9954E84F1BAF}" destId="{F0631B9D-3479-476B-BC88-ACBFFB6E96AB}" srcOrd="0" destOrd="0" presId="urn:microsoft.com/office/officeart/2009/3/layout/PhasedProcess"/>
    <dgm:cxn modelId="{1D3D3BC2-7F82-4C5A-8D6B-503206F18A71}" srcId="{EED48EC9-139E-4D1A-A023-E1766F475502}" destId="{D51408AB-258D-4406-B40B-CC29CF313713}" srcOrd="0" destOrd="0" parTransId="{6CA7A0CF-B790-4872-B7B2-B1B9A8D28491}" sibTransId="{18195661-4D89-4F14-8701-171F7C521288}"/>
    <dgm:cxn modelId="{CE99E7D0-A82B-4941-B43E-4911112B61FA}" type="presOf" srcId="{4821B3E8-9370-4D21-8198-65BA4339E415}" destId="{2F20CFD9-9E25-4178-B585-093FFDC4B696}" srcOrd="0" destOrd="0" presId="urn:microsoft.com/office/officeart/2009/3/layout/PhasedProcess"/>
    <dgm:cxn modelId="{1AB8B6EF-CE8B-4ED9-8092-F95AE5D99454}" type="presOf" srcId="{55D18788-16D9-46D2-837A-960D65CA32C9}" destId="{C8228DC6-78D1-404B-8BAE-5596AA679220}" srcOrd="0" destOrd="0" presId="urn:microsoft.com/office/officeart/2009/3/layout/PhasedProcess"/>
    <dgm:cxn modelId="{E20EF0EF-E539-4948-B46C-9E9B5B3AA634}" srcId="{6A1362DA-B794-45B9-9BEE-599A1FD4F7C7}" destId="{55D18788-16D9-46D2-837A-960D65CA32C9}" srcOrd="2" destOrd="0" parTransId="{D39B7213-81B5-4957-BC58-13232544EBDA}" sibTransId="{8442729E-1D19-458D-98BD-1AB5B700F9E0}"/>
    <dgm:cxn modelId="{1C2D47F0-CB41-4D0C-8049-4BD5CEADDD41}" type="presOf" srcId="{8990175B-9D44-4607-8FBA-A007DD3BDCD2}" destId="{3C492A34-5353-42F4-A9D0-320B80142C39}" srcOrd="0" destOrd="0" presId="urn:microsoft.com/office/officeart/2009/3/layout/PhasedProcess"/>
    <dgm:cxn modelId="{4E926AF1-506D-474E-8D21-8714659EE5EF}" srcId="{4821B3E8-9370-4D21-8198-65BA4339E415}" destId="{819594FA-0AF7-4BCA-BF4E-B320063C2DB1}" srcOrd="2" destOrd="0" parTransId="{1E130B30-3A17-4D96-B9AD-9A806206E5CD}" sibTransId="{132C8A32-FFC0-4A33-B7C4-C6295D26E9C0}"/>
    <dgm:cxn modelId="{E14EC1FA-6481-41D2-AE31-0F9E15D74881}" srcId="{6A1362DA-B794-45B9-9BEE-599A1FD4F7C7}" destId="{4821B3E8-9370-4D21-8198-65BA4339E415}" srcOrd="0" destOrd="0" parTransId="{763F03D9-CB7E-435B-BA77-D1F8D4274E03}" sibTransId="{9F2F4829-C8AF-40C8-B99D-D020B7AFAD49}"/>
    <dgm:cxn modelId="{015DE727-6CE5-4307-A8CC-A95DC2D879B3}" type="presParOf" srcId="{7F997771-75EA-4896-A86B-88DEFCAAF0DF}" destId="{0659EFF8-8E37-48D0-8531-AA8591B030C2}" srcOrd="0" destOrd="0" presId="urn:microsoft.com/office/officeart/2009/3/layout/PhasedProcess"/>
    <dgm:cxn modelId="{58DACE89-6D87-49F4-9CB6-8D5778A22807}" type="presParOf" srcId="{7F997771-75EA-4896-A86B-88DEFCAAF0DF}" destId="{6849B046-FFF3-4CD3-87C3-760114804747}" srcOrd="1" destOrd="0" presId="urn:microsoft.com/office/officeart/2009/3/layout/PhasedProcess"/>
    <dgm:cxn modelId="{9E4A4637-176F-4A46-8E51-97933B2B093C}" type="presParOf" srcId="{7F997771-75EA-4896-A86B-88DEFCAAF0DF}" destId="{DC93D40F-6B01-43A2-B629-3007E6988A4F}" srcOrd="2" destOrd="0" presId="urn:microsoft.com/office/officeart/2009/3/layout/PhasedProcess"/>
    <dgm:cxn modelId="{0655A8C4-C065-42DA-90E3-2C9EA2C837C3}" type="presParOf" srcId="{7F997771-75EA-4896-A86B-88DEFCAAF0DF}" destId="{23056524-C614-4F7B-A945-D2D9D78E93A8}" srcOrd="3" destOrd="0" presId="urn:microsoft.com/office/officeart/2009/3/layout/PhasedProcess"/>
    <dgm:cxn modelId="{ECD79578-D8E9-4687-AF49-45F57393446B}" type="presParOf" srcId="{7F997771-75EA-4896-A86B-88DEFCAAF0DF}" destId="{03188925-9B58-4F84-B5B5-244FB2812A99}" srcOrd="4" destOrd="0" presId="urn:microsoft.com/office/officeart/2009/3/layout/PhasedProcess"/>
    <dgm:cxn modelId="{26882245-485B-4B83-96E5-DFBD5AA3BDDE}" type="presParOf" srcId="{7F997771-75EA-4896-A86B-88DEFCAAF0DF}" destId="{C8228DC6-78D1-404B-8BAE-5596AA679220}" srcOrd="5" destOrd="0" presId="urn:microsoft.com/office/officeart/2009/3/layout/PhasedProcess"/>
    <dgm:cxn modelId="{5A39184B-789C-424C-9F77-D2C886162712}" type="presParOf" srcId="{7F997771-75EA-4896-A86B-88DEFCAAF0DF}" destId="{2F199568-9382-4F57-8637-EA89AB21FD2E}" srcOrd="6" destOrd="0" presId="urn:microsoft.com/office/officeart/2009/3/layout/PhasedProcess"/>
    <dgm:cxn modelId="{36FB3A25-2E80-459D-912F-C7CF21434658}" type="presParOf" srcId="{2F199568-9382-4F57-8637-EA89AB21FD2E}" destId="{1F528CDB-ABFE-433C-9B57-F41659B19CD6}" srcOrd="0" destOrd="0" presId="urn:microsoft.com/office/officeart/2009/3/layout/PhasedProcess"/>
    <dgm:cxn modelId="{17991873-07EC-4E89-B641-84CC2C160721}" type="presParOf" srcId="{2F199568-9382-4F57-8637-EA89AB21FD2E}" destId="{A77D9594-052F-47B3-BB36-E5F7883905A4}" srcOrd="1" destOrd="0" presId="urn:microsoft.com/office/officeart/2009/3/layout/PhasedProcess"/>
    <dgm:cxn modelId="{67B2076F-8F02-4C09-ADFD-65463E59E1AC}" type="presParOf" srcId="{2F199568-9382-4F57-8637-EA89AB21FD2E}" destId="{F0631B9D-3479-476B-BC88-ACBFFB6E96AB}" srcOrd="2" destOrd="0" presId="urn:microsoft.com/office/officeart/2009/3/layout/PhasedProcess"/>
    <dgm:cxn modelId="{CFC0C370-CA14-45AB-8BF7-80D5618B7503}" type="presParOf" srcId="{2F199568-9382-4F57-8637-EA89AB21FD2E}" destId="{7384308B-870E-4E97-A25D-53C3020DFBE2}" srcOrd="3" destOrd="0" presId="urn:microsoft.com/office/officeart/2009/3/layout/PhasedProcess"/>
    <dgm:cxn modelId="{5716EB85-A799-4BF1-8F79-8F379BE194C2}" type="presParOf" srcId="{7F997771-75EA-4896-A86B-88DEFCAAF0DF}" destId="{2C6B576E-83E6-4A2B-86DA-256C01041219}" srcOrd="7" destOrd="0" presId="urn:microsoft.com/office/officeart/2009/3/layout/PhasedProcess"/>
    <dgm:cxn modelId="{C3EF00FD-1359-4191-8968-C86AEE4AD890}" type="presParOf" srcId="{2C6B576E-83E6-4A2B-86DA-256C01041219}" destId="{30071BB3-0EB4-4882-BD62-205BE426F0A9}" srcOrd="0" destOrd="0" presId="urn:microsoft.com/office/officeart/2009/3/layout/PhasedProcess"/>
    <dgm:cxn modelId="{9ACE9002-FAAE-4898-86A7-C9E20D41F4BC}" type="presParOf" srcId="{2C6B576E-83E6-4A2B-86DA-256C01041219}" destId="{00180506-7B30-4C83-B5EB-803D3453F7E0}" srcOrd="1" destOrd="0" presId="urn:microsoft.com/office/officeart/2009/3/layout/PhasedProcess"/>
    <dgm:cxn modelId="{978D31BC-470D-42AB-874D-3719C7867838}" type="presParOf" srcId="{2C6B576E-83E6-4A2B-86DA-256C01041219}" destId="{87E6C4B1-CD6A-4E27-BDA3-091E52F28104}" srcOrd="2" destOrd="0" presId="urn:microsoft.com/office/officeart/2009/3/layout/PhasedProcess"/>
    <dgm:cxn modelId="{55A3B645-0C19-40DB-8252-9E23DDEA6B3D}" type="presParOf" srcId="{2C6B576E-83E6-4A2B-86DA-256C01041219}" destId="{3C492A34-5353-42F4-A9D0-320B80142C39}" srcOrd="3" destOrd="0" presId="urn:microsoft.com/office/officeart/2009/3/layout/PhasedProcess"/>
    <dgm:cxn modelId="{C5441BAE-9A86-45D8-B551-47022426DF32}" type="presParOf" srcId="{2C6B576E-83E6-4A2B-86DA-256C01041219}" destId="{8975C524-7118-448B-955F-56AAFE8A7AAA}" srcOrd="4" destOrd="0" presId="urn:microsoft.com/office/officeart/2009/3/layout/PhasedProcess"/>
    <dgm:cxn modelId="{7E2FEC05-7872-4E5D-B69D-1202FC5CF5E2}" type="presParOf" srcId="{2C6B576E-83E6-4A2B-86DA-256C01041219}" destId="{7F470B30-C0E6-4733-B1C2-C22A3339ECF1}" srcOrd="5" destOrd="0" presId="urn:microsoft.com/office/officeart/2009/3/layout/PhasedProcess"/>
    <dgm:cxn modelId="{913512D6-3282-401F-BBC6-10C59D8645EB}" type="presParOf" srcId="{7F997771-75EA-4896-A86B-88DEFCAAF0DF}" destId="{AD01EDAC-4230-46FC-BEF5-EDD9B36F1C08}" srcOrd="8" destOrd="0" presId="urn:microsoft.com/office/officeart/2009/3/layout/PhasedProcess"/>
    <dgm:cxn modelId="{55CB1FD3-BBB7-4B7D-A899-0B561FDC1E8D}" type="presParOf" srcId="{7F997771-75EA-4896-A86B-88DEFCAAF0DF}" destId="{2F20CFD9-9E25-4178-B585-093FFDC4B696}"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9EFF8-8E37-48D0-8531-AA8591B030C2}">
      <dsp:nvSpPr>
        <dsp:cNvPr id="0" name=""/>
        <dsp:cNvSpPr/>
      </dsp:nvSpPr>
      <dsp:spPr>
        <a:xfrm rot="5400000">
          <a:off x="201" y="614694"/>
          <a:ext cx="2628200" cy="2628604"/>
        </a:xfrm>
        <a:prstGeom prst="blockArc">
          <a:avLst>
            <a:gd name="adj1" fmla="val 13500000"/>
            <a:gd name="adj2" fmla="val 18900000"/>
            <a:gd name="adj3" fmla="val 4960"/>
          </a:avLst>
        </a:prstGeom>
        <a:solidFill>
          <a:schemeClr val="bg1">
            <a:lumMod val="85000"/>
          </a:scheme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6849B046-FFF3-4CD3-87C3-760114804747}">
      <dsp:nvSpPr>
        <dsp:cNvPr id="0" name=""/>
        <dsp:cNvSpPr/>
      </dsp:nvSpPr>
      <dsp:spPr>
        <a:xfrm rot="16200000">
          <a:off x="2705159"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DC93D40F-6B01-43A2-B629-3007E6988A4F}">
      <dsp:nvSpPr>
        <dsp:cNvPr id="0" name=""/>
        <dsp:cNvSpPr/>
      </dsp:nvSpPr>
      <dsp:spPr>
        <a:xfrm>
          <a:off x="3015935" y="2897894"/>
          <a:ext cx="1995512" cy="52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ZA" sz="1800" b="1" kern="1200" dirty="0"/>
            <a:t>Designer</a:t>
          </a:r>
        </a:p>
      </dsp:txBody>
      <dsp:txXfrm>
        <a:off x="3015935" y="2897894"/>
        <a:ext cx="1995512" cy="525808"/>
      </dsp:txXfrm>
    </dsp:sp>
    <dsp:sp modelId="{23056524-C614-4F7B-A945-D2D9D78E93A8}">
      <dsp:nvSpPr>
        <dsp:cNvPr id="0" name=""/>
        <dsp:cNvSpPr/>
      </dsp:nvSpPr>
      <dsp:spPr>
        <a:xfrm rot="5400000">
          <a:off x="2620852"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03188925-9B58-4F84-B5B5-244FB2812A99}">
      <dsp:nvSpPr>
        <dsp:cNvPr id="0" name=""/>
        <dsp:cNvSpPr/>
      </dsp:nvSpPr>
      <dsp:spPr>
        <a:xfrm rot="16200000">
          <a:off x="5325014" y="614694"/>
          <a:ext cx="2628200" cy="2628604"/>
        </a:xfrm>
        <a:prstGeom prst="blockArc">
          <a:avLst>
            <a:gd name="adj1" fmla="val 13500000"/>
            <a:gd name="adj2" fmla="val 18900000"/>
            <a:gd name="adj3" fmla="val 4960"/>
          </a:avLst>
        </a:prstGeom>
        <a:solidFill>
          <a:srgbClr val="FFFFFF">
            <a:lumMod val="85000"/>
          </a:srgb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C8228DC6-78D1-404B-8BAE-5596AA679220}">
      <dsp:nvSpPr>
        <dsp:cNvPr id="0" name=""/>
        <dsp:cNvSpPr/>
      </dsp:nvSpPr>
      <dsp:spPr>
        <a:xfrm>
          <a:off x="5444113" y="2897894"/>
          <a:ext cx="1995512" cy="52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ZA" sz="1800" b="1" kern="1200" dirty="0"/>
            <a:t>Customer</a:t>
          </a:r>
        </a:p>
      </dsp:txBody>
      <dsp:txXfrm>
        <a:off x="5444113" y="2897894"/>
        <a:ext cx="1995512" cy="525808"/>
      </dsp:txXfrm>
    </dsp:sp>
    <dsp:sp modelId="{1F528CDB-ABFE-433C-9B57-F41659B19CD6}">
      <dsp:nvSpPr>
        <dsp:cNvPr id="0" name=""/>
        <dsp:cNvSpPr/>
      </dsp:nvSpPr>
      <dsp:spPr>
        <a:xfrm>
          <a:off x="2891606" y="1308830"/>
          <a:ext cx="1324597" cy="1324597"/>
        </a:xfrm>
        <a:prstGeom prst="ellipse">
          <a:avLst/>
        </a:prstGeom>
        <a:solidFill>
          <a:schemeClr val="accent1">
            <a:alpha val="5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ZA" sz="1400" kern="1200" dirty="0"/>
            <a:t>Men</a:t>
          </a:r>
        </a:p>
        <a:p>
          <a:pPr marL="0" lvl="0" indent="0" algn="ctr" defTabSz="622300">
            <a:lnSpc>
              <a:spcPct val="90000"/>
            </a:lnSpc>
            <a:spcBef>
              <a:spcPct val="0"/>
            </a:spcBef>
            <a:spcAft>
              <a:spcPct val="35000"/>
            </a:spcAft>
            <a:buNone/>
          </a:pPr>
          <a:r>
            <a:rPr lang="en-ZA" sz="1400" kern="1200" dirty="0"/>
            <a:t>Wear</a:t>
          </a:r>
        </a:p>
      </dsp:txBody>
      <dsp:txXfrm>
        <a:off x="3076572" y="1465028"/>
        <a:ext cx="763731" cy="1012200"/>
      </dsp:txXfrm>
    </dsp:sp>
    <dsp:sp modelId="{F0631B9D-3479-476B-BC88-ACBFFB6E96AB}">
      <dsp:nvSpPr>
        <dsp:cNvPr id="0" name=""/>
        <dsp:cNvSpPr/>
      </dsp:nvSpPr>
      <dsp:spPr>
        <a:xfrm>
          <a:off x="3759483" y="1308830"/>
          <a:ext cx="1324597" cy="1324597"/>
        </a:xfrm>
        <a:prstGeom prst="ellipse">
          <a:avLst/>
        </a:prstGeom>
        <a:solidFill>
          <a:schemeClr val="accent1">
            <a:alpha val="5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ZA" sz="1400" kern="1200" dirty="0"/>
            <a:t>Women</a:t>
          </a:r>
        </a:p>
        <a:p>
          <a:pPr marL="0" lvl="0" indent="0" algn="ctr" defTabSz="622300">
            <a:lnSpc>
              <a:spcPct val="90000"/>
            </a:lnSpc>
            <a:spcBef>
              <a:spcPct val="0"/>
            </a:spcBef>
            <a:spcAft>
              <a:spcPct val="35000"/>
            </a:spcAft>
            <a:buNone/>
          </a:pPr>
          <a:r>
            <a:rPr lang="en-ZA" sz="1400" kern="1200" dirty="0"/>
            <a:t>Wear</a:t>
          </a:r>
        </a:p>
      </dsp:txBody>
      <dsp:txXfrm>
        <a:off x="4135382" y="1465028"/>
        <a:ext cx="763731" cy="1012200"/>
      </dsp:txXfrm>
    </dsp:sp>
    <dsp:sp modelId="{30071BB3-0EB4-4882-BD62-205BE426F0A9}">
      <dsp:nvSpPr>
        <dsp:cNvPr id="0" name=""/>
        <dsp:cNvSpPr/>
      </dsp:nvSpPr>
      <dsp:spPr>
        <a:xfrm>
          <a:off x="731654" y="994696"/>
          <a:ext cx="832768" cy="832788"/>
        </a:xfrm>
        <a:prstGeom prst="ellipse">
          <a:avLst/>
        </a:prstGeom>
        <a:solidFill>
          <a:schemeClr val="accent2">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t>Insert</a:t>
          </a:r>
        </a:p>
      </dsp:txBody>
      <dsp:txXfrm>
        <a:off x="853610" y="1116655"/>
        <a:ext cx="588856" cy="588870"/>
      </dsp:txXfrm>
    </dsp:sp>
    <dsp:sp modelId="{00180506-7B30-4C83-B5EB-803D3453F7E0}">
      <dsp:nvSpPr>
        <dsp:cNvPr id="0" name=""/>
        <dsp:cNvSpPr/>
      </dsp:nvSpPr>
      <dsp:spPr>
        <a:xfrm>
          <a:off x="424516" y="1690944"/>
          <a:ext cx="409062" cy="408898"/>
        </a:xfrm>
        <a:prstGeom prst="ellipse">
          <a:avLst/>
        </a:prstGeom>
        <a:solidFill>
          <a:schemeClr val="accent2">
            <a:lumMod val="60000"/>
            <a:lumOff val="4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sp>
    <dsp:sp modelId="{87E6C4B1-CD6A-4E27-BDA3-091E52F28104}">
      <dsp:nvSpPr>
        <dsp:cNvPr id="0" name=""/>
        <dsp:cNvSpPr/>
      </dsp:nvSpPr>
      <dsp:spPr>
        <a:xfrm>
          <a:off x="1632762" y="1158509"/>
          <a:ext cx="238017" cy="237862"/>
        </a:xfrm>
        <a:prstGeom prst="ellipse">
          <a:avLst/>
        </a:prstGeom>
        <a:solidFill>
          <a:schemeClr val="accent2">
            <a:lumMod val="60000"/>
            <a:lumOff val="4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sp>
    <dsp:sp modelId="{3C492A34-5353-42F4-A9D0-320B80142C39}">
      <dsp:nvSpPr>
        <dsp:cNvPr id="0" name=""/>
        <dsp:cNvSpPr/>
      </dsp:nvSpPr>
      <dsp:spPr>
        <a:xfrm>
          <a:off x="1491426" y="1426095"/>
          <a:ext cx="938538" cy="964785"/>
        </a:xfrm>
        <a:prstGeom prst="ellipse">
          <a:avLst/>
        </a:prstGeom>
        <a:solidFill>
          <a:schemeClr val="accent2">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t>Update</a:t>
          </a:r>
        </a:p>
      </dsp:txBody>
      <dsp:txXfrm>
        <a:off x="1628872" y="1567384"/>
        <a:ext cx="663646" cy="682207"/>
      </dsp:txXfrm>
    </dsp:sp>
    <dsp:sp modelId="{8975C524-7118-448B-955F-56AAFE8A7AAA}">
      <dsp:nvSpPr>
        <dsp:cNvPr id="0" name=""/>
        <dsp:cNvSpPr/>
      </dsp:nvSpPr>
      <dsp:spPr>
        <a:xfrm>
          <a:off x="1631395" y="2375813"/>
          <a:ext cx="238017" cy="237862"/>
        </a:xfrm>
        <a:prstGeom prst="ellipse">
          <a:avLst/>
        </a:prstGeom>
        <a:solidFill>
          <a:schemeClr val="accent2">
            <a:lumMod val="60000"/>
            <a:lumOff val="4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sp>
    <dsp:sp modelId="{7F470B30-C0E6-4733-B1C2-C22A3339ECF1}">
      <dsp:nvSpPr>
        <dsp:cNvPr id="0" name=""/>
        <dsp:cNvSpPr/>
      </dsp:nvSpPr>
      <dsp:spPr>
        <a:xfrm>
          <a:off x="709335" y="1929644"/>
          <a:ext cx="907084" cy="909496"/>
        </a:xfrm>
        <a:prstGeom prst="ellipse">
          <a:avLst/>
        </a:prstGeom>
        <a:solidFill>
          <a:schemeClr val="accent2">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t>Delete</a:t>
          </a:r>
        </a:p>
      </dsp:txBody>
      <dsp:txXfrm>
        <a:off x="842174" y="2062837"/>
        <a:ext cx="641406" cy="643110"/>
      </dsp:txXfrm>
    </dsp:sp>
    <dsp:sp modelId="{AD01EDAC-4230-46FC-BEF5-EDD9B36F1C08}">
      <dsp:nvSpPr>
        <dsp:cNvPr id="0" name=""/>
        <dsp:cNvSpPr/>
      </dsp:nvSpPr>
      <dsp:spPr>
        <a:xfrm>
          <a:off x="5670786" y="1158119"/>
          <a:ext cx="1535009" cy="1534731"/>
        </a:xfrm>
        <a:prstGeom prst="ellipse">
          <a:avLst/>
        </a:prstGeom>
        <a:solidFill>
          <a:schemeClr val="accent4">
            <a:lumMod val="20000"/>
            <a:lumOff val="80000"/>
          </a:schemeClr>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ZA" sz="1400" kern="1200" dirty="0">
              <a:solidFill>
                <a:schemeClr val="tx1"/>
              </a:solidFill>
            </a:rPr>
            <a:t>Order</a:t>
          </a:r>
        </a:p>
      </dsp:txBody>
      <dsp:txXfrm>
        <a:off x="5895583" y="1382875"/>
        <a:ext cx="1085415" cy="1085219"/>
      </dsp:txXfrm>
    </dsp:sp>
    <dsp:sp modelId="{2F20CFD9-9E25-4178-B585-093FFDC4B696}">
      <dsp:nvSpPr>
        <dsp:cNvPr id="0" name=""/>
        <dsp:cNvSpPr/>
      </dsp:nvSpPr>
      <dsp:spPr>
        <a:xfrm>
          <a:off x="493907" y="2897894"/>
          <a:ext cx="1995512" cy="525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ZA" sz="1800" b="1" kern="1200" dirty="0"/>
            <a:t>Admin</a:t>
          </a:r>
        </a:p>
      </dsp:txBody>
      <dsp:txXfrm>
        <a:off x="493907" y="2897894"/>
        <a:ext cx="1995512" cy="525808"/>
      </dsp:txXfrm>
    </dsp:sp>
  </dsp:spTree>
</dsp:drawing>
</file>

<file path=ppt/diagrams/layout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6/23/2023</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6/23/2023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3</a:t>
            </a:fld>
            <a:endParaRPr lang="en-US" dirty="0"/>
          </a:p>
        </p:txBody>
      </p:sp>
    </p:spTree>
    <p:extLst>
      <p:ext uri="{BB962C8B-B14F-4D97-AF65-F5344CB8AC3E}">
        <p14:creationId xmlns:p14="http://schemas.microsoft.com/office/powerpoint/2010/main" val="203945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4</a:t>
            </a:fld>
            <a:endParaRPr lang="en-US" dirty="0"/>
          </a:p>
        </p:txBody>
      </p:sp>
    </p:spTree>
    <p:extLst>
      <p:ext uri="{BB962C8B-B14F-4D97-AF65-F5344CB8AC3E}">
        <p14:creationId xmlns:p14="http://schemas.microsoft.com/office/powerpoint/2010/main" val="4111466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31</a:t>
            </a:fld>
            <a:endParaRPr lang="en-US" dirty="0"/>
          </a:p>
        </p:txBody>
      </p:sp>
    </p:spTree>
    <p:extLst>
      <p:ext uri="{BB962C8B-B14F-4D97-AF65-F5344CB8AC3E}">
        <p14:creationId xmlns:p14="http://schemas.microsoft.com/office/powerpoint/2010/main" val="32851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6/23/2023</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6/23/2023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6/23/2023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6/23/2023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6/23/2023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6/23/2023</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6/23/2023</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6/23/2023</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6/23/2023</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6/23/2023</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6/23/2023</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6/23/2023</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109980" y="4206240"/>
            <a:ext cx="9966960" cy="1325880"/>
          </a:xfrm>
        </p:spPr>
        <p:txBody>
          <a:bodyPr>
            <a:normAutofit fontScale="90000"/>
          </a:bodyPr>
          <a:lstStyle/>
          <a:p>
            <a:r>
              <a:rPr lang="en-US" sz="6600" cap="none" dirty="0"/>
              <a:t>BOUTIQUE MANAGEMENT SYSTEM</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709530" y="6323161"/>
            <a:ext cx="8767860" cy="759125"/>
          </a:xfrm>
        </p:spPr>
        <p:txBody>
          <a:bodyPr>
            <a:normAutofit/>
          </a:bodyPr>
          <a:lstStyle/>
          <a:p>
            <a:br>
              <a:rPr lang="en-US" sz="2000" dirty="0"/>
            </a:br>
            <a:r>
              <a:rPr lang="en-US" sz="2000" dirty="0"/>
              <a:t>"Express your style with confidence through fashionable dressing."</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182"/>
          <a:stretch/>
        </p:blipFill>
        <p:spPr>
          <a:xfrm>
            <a:off x="331219" y="325221"/>
            <a:ext cx="1944621" cy="3413761"/>
          </a:xfrm>
          <a:prstGeom prst="rect">
            <a:avLst/>
          </a:prstGeom>
        </p:spPr>
      </p:pic>
      <p:pic>
        <p:nvPicPr>
          <p:cNvPr id="2050" name="Picture 2" descr="https://i.pinimg.com/564x/18/a1/ef/18a1effc629eae0a789c256c61b2a428.jpg"/>
          <p:cNvPicPr>
            <a:picLocks noChangeAspect="1" noChangeArrowheads="1"/>
          </p:cNvPicPr>
          <p:nvPr/>
        </p:nvPicPr>
        <p:blipFill rotWithShape="1">
          <a:blip r:embed="rId4">
            <a:extLst>
              <a:ext uri="{28A0092B-C50C-407E-A947-70E740481C1C}">
                <a14:useLocalDpi xmlns:a14="http://schemas.microsoft.com/office/drawing/2010/main" val="0"/>
              </a:ext>
            </a:extLst>
          </a:blip>
          <a:srcRect l="3820" r="7095"/>
          <a:stretch/>
        </p:blipFill>
        <p:spPr bwMode="auto">
          <a:xfrm>
            <a:off x="2382568" y="308729"/>
            <a:ext cx="2198651" cy="34289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pinimg.com/564x/2d/ee/f1/2deef151c96e2e4d1e294addad4c6e9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4775" y="308730"/>
            <a:ext cx="2438400" cy="34137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pinimg.com/564x/98/40/d2/9840d23a9f99dadccebd7e2f31f751c5.jpg"/>
          <p:cNvPicPr>
            <a:picLocks noChangeAspect="1" noChangeArrowheads="1"/>
          </p:cNvPicPr>
          <p:nvPr/>
        </p:nvPicPr>
        <p:blipFill rotWithShape="1">
          <a:blip r:embed="rId6">
            <a:extLst>
              <a:ext uri="{28A0092B-C50C-407E-A947-70E740481C1C}">
                <a14:useLocalDpi xmlns:a14="http://schemas.microsoft.com/office/drawing/2010/main" val="0"/>
              </a:ext>
            </a:extLst>
          </a:blip>
          <a:srcRect l="6429" r="10636"/>
          <a:stretch/>
        </p:blipFill>
        <p:spPr bwMode="auto">
          <a:xfrm>
            <a:off x="7071361" y="308729"/>
            <a:ext cx="2225040" cy="341376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pinimg.com/564x/e5/f1/ed/e5f1ed9023e3fc364ed4b7a4a497c38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7947" y="470334"/>
            <a:ext cx="2320667" cy="3090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746432095"/>
              </p:ext>
            </p:extLst>
          </p:nvPr>
        </p:nvGraphicFramePr>
        <p:xfrm>
          <a:off x="2032000" y="5532120"/>
          <a:ext cx="8128000" cy="1092966"/>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0000"/>
                    </a:ext>
                  </a:extLst>
                </a:gridCol>
              </a:tblGrid>
              <a:tr h="1092966">
                <a:tc>
                  <a:txBody>
                    <a:bodyPr/>
                    <a:lstStyle/>
                    <a:p>
                      <a:r>
                        <a:rPr lang="en-US" dirty="0" err="1"/>
                        <a:t>Jenisha</a:t>
                      </a:r>
                      <a:r>
                        <a:rPr lang="en-US" dirty="0"/>
                        <a:t> Shrestha (770315)</a:t>
                      </a:r>
                    </a:p>
                    <a:p>
                      <a:r>
                        <a:rPr lang="en-US" dirty="0" err="1"/>
                        <a:t>Kritima</a:t>
                      </a:r>
                      <a:r>
                        <a:rPr lang="en-US" baseline="0" dirty="0"/>
                        <a:t> Shrestha (770318)</a:t>
                      </a:r>
                    </a:p>
                    <a:p>
                      <a:r>
                        <a:rPr lang="en-US" baseline="0" dirty="0" err="1"/>
                        <a:t>Sarif</a:t>
                      </a:r>
                      <a:r>
                        <a:rPr lang="en-US" baseline="0" dirty="0"/>
                        <a:t> </a:t>
                      </a:r>
                      <a:r>
                        <a:rPr lang="en-US" baseline="0" dirty="0" err="1"/>
                        <a:t>Tachamo</a:t>
                      </a:r>
                      <a:r>
                        <a:rPr lang="en-US" baseline="0" dirty="0"/>
                        <a:t> (770338)</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5355" y="1965960"/>
            <a:ext cx="5210810" cy="4287520"/>
          </a:xfrm>
        </p:spPr>
      </p:pic>
      <p:graphicFrame>
        <p:nvGraphicFramePr>
          <p:cNvPr id="5" name="Table 4"/>
          <p:cNvGraphicFramePr>
            <a:graphicFrameLocks noGrp="1"/>
          </p:cNvGraphicFramePr>
          <p:nvPr>
            <p:extLst>
              <p:ext uri="{D42A27DB-BD31-4B8C-83A1-F6EECF244321}">
                <p14:modId xmlns:p14="http://schemas.microsoft.com/office/powerpoint/2010/main" val="3364328860"/>
              </p:ext>
            </p:extLst>
          </p:nvPr>
        </p:nvGraphicFramePr>
        <p:xfrm>
          <a:off x="1143000" y="1717040"/>
          <a:ext cx="2504440" cy="640080"/>
        </p:xfrm>
        <a:graphic>
          <a:graphicData uri="http://schemas.openxmlformats.org/drawingml/2006/table">
            <a:tbl>
              <a:tblPr firstRow="1" bandRow="1">
                <a:tableStyleId>{5C22544A-7EE6-4342-B048-85BDC9FD1C3A}</a:tableStyleId>
              </a:tblPr>
              <a:tblGrid>
                <a:gridCol w="2504440">
                  <a:extLst>
                    <a:ext uri="{9D8B030D-6E8A-4147-A177-3AD203B41FA5}">
                      <a16:colId xmlns:a16="http://schemas.microsoft.com/office/drawing/2014/main" val="20000"/>
                    </a:ext>
                  </a:extLst>
                </a:gridCol>
              </a:tblGrid>
              <a:tr h="640080">
                <a:tc>
                  <a:txBody>
                    <a:bodyPr/>
                    <a:lstStyle/>
                    <a:p>
                      <a:pPr algn="l"/>
                      <a:r>
                        <a:rPr lang="en-US" sz="2400" dirty="0">
                          <a:solidFill>
                            <a:schemeClr val="accent1"/>
                          </a:solidFill>
                        </a:rPr>
                        <a:t>1. Generic</a:t>
                      </a:r>
                      <a:r>
                        <a:rPr lang="en-US" sz="2400" baseline="0" dirty="0">
                          <a:solidFill>
                            <a:schemeClr val="accent1"/>
                          </a:solidFill>
                        </a:rPr>
                        <a:t> Model</a:t>
                      </a:r>
                      <a:endParaRPr lang="en-US" sz="2400" dirty="0">
                        <a:solidFill>
                          <a:schemeClr val="accent1"/>
                        </a:solidFill>
                      </a:endParaRPr>
                    </a:p>
                  </a:txBody>
                  <a:tcPr>
                    <a:solidFill>
                      <a:schemeClr val="bg1"/>
                    </a:solidFill>
                  </a:tcPr>
                </a:tc>
                <a:extLst>
                  <a:ext uri="{0D108BD9-81ED-4DB2-BD59-A6C34878D82A}">
                    <a16:rowId xmlns:a16="http://schemas.microsoft.com/office/drawing/2014/main" val="10000"/>
                  </a:ext>
                </a:extLst>
              </a:tr>
            </a:tbl>
          </a:graphicData>
        </a:graphic>
      </p:graphicFrame>
      <p:sp>
        <p:nvSpPr>
          <p:cNvPr id="3" name="TextBox 2"/>
          <p:cNvSpPr txBox="1"/>
          <p:nvPr/>
        </p:nvSpPr>
        <p:spPr>
          <a:xfrm>
            <a:off x="5218981" y="2298844"/>
            <a:ext cx="871268" cy="307777"/>
          </a:xfrm>
          <a:prstGeom prst="rect">
            <a:avLst/>
          </a:prstGeom>
          <a:solidFill>
            <a:schemeClr val="bg1"/>
          </a:solidFill>
          <a:ln>
            <a:noFill/>
          </a:ln>
        </p:spPr>
        <p:txBody>
          <a:bodyPr wrap="square" rtlCol="0">
            <a:spAutoFit/>
          </a:bodyPr>
          <a:lstStyle/>
          <a:p>
            <a:pPr algn="ctr"/>
            <a:r>
              <a:rPr lang="en-US" sz="1400" dirty="0"/>
              <a:t>Login</a:t>
            </a:r>
          </a:p>
        </p:txBody>
      </p:sp>
    </p:spTree>
    <p:extLst>
      <p:ext uri="{BB962C8B-B14F-4D97-AF65-F5344CB8AC3E}">
        <p14:creationId xmlns:p14="http://schemas.microsoft.com/office/powerpoint/2010/main" val="3137405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240" y="772160"/>
            <a:ext cx="9875520" cy="1026160"/>
          </a:xfrm>
        </p:spPr>
        <p:txBody>
          <a:bodyPr/>
          <a:lstStyle/>
          <a:p>
            <a:r>
              <a:rPr lang="en-US" dirty="0"/>
              <a:t>METHODOLOGY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560" y="2280920"/>
            <a:ext cx="9540240" cy="404431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556582377"/>
              </p:ext>
            </p:extLst>
          </p:nvPr>
        </p:nvGraphicFramePr>
        <p:xfrm>
          <a:off x="1031240" y="1656080"/>
          <a:ext cx="3622040" cy="508000"/>
        </p:xfrm>
        <a:graphic>
          <a:graphicData uri="http://schemas.openxmlformats.org/drawingml/2006/table">
            <a:tbl>
              <a:tblPr firstRow="1" bandRow="1">
                <a:tableStyleId>{5C22544A-7EE6-4342-B048-85BDC9FD1C3A}</a:tableStyleId>
              </a:tblPr>
              <a:tblGrid>
                <a:gridCol w="3622040">
                  <a:extLst>
                    <a:ext uri="{9D8B030D-6E8A-4147-A177-3AD203B41FA5}">
                      <a16:colId xmlns:a16="http://schemas.microsoft.com/office/drawing/2014/main" val="20000"/>
                    </a:ext>
                  </a:extLst>
                </a:gridCol>
              </a:tblGrid>
              <a:tr h="508000">
                <a:tc>
                  <a:txBody>
                    <a:bodyPr/>
                    <a:lstStyle/>
                    <a:p>
                      <a:r>
                        <a:rPr lang="en-US" dirty="0">
                          <a:solidFill>
                            <a:schemeClr val="accent1"/>
                          </a:solidFill>
                        </a:rPr>
                        <a:t>2. Context Diagram</a:t>
                      </a:r>
                    </a:p>
                  </a:txBody>
                  <a:tcPr>
                    <a:solidFill>
                      <a:schemeClr val="bg1"/>
                    </a:solidFill>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 y="2000355"/>
            <a:ext cx="10510520" cy="4335035"/>
          </a:xfrm>
          <a:prstGeom prst="rect">
            <a:avLst/>
          </a:prstGeom>
        </p:spPr>
      </p:pic>
    </p:spTree>
    <p:extLst>
      <p:ext uri="{BB962C8B-B14F-4D97-AF65-F5344CB8AC3E}">
        <p14:creationId xmlns:p14="http://schemas.microsoft.com/office/powerpoint/2010/main" val="369788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7203762"/>
              </p:ext>
            </p:extLst>
          </p:nvPr>
        </p:nvGraphicFramePr>
        <p:xfrm>
          <a:off x="1330959" y="1584960"/>
          <a:ext cx="3647441" cy="381000"/>
        </p:xfrm>
        <a:graphic>
          <a:graphicData uri="http://schemas.openxmlformats.org/drawingml/2006/table">
            <a:tbl>
              <a:tblPr firstRow="1" bandRow="1">
                <a:tableStyleId>{5C22544A-7EE6-4342-B048-85BDC9FD1C3A}</a:tableStyleId>
              </a:tblPr>
              <a:tblGrid>
                <a:gridCol w="3647441">
                  <a:extLst>
                    <a:ext uri="{9D8B030D-6E8A-4147-A177-3AD203B41FA5}">
                      <a16:colId xmlns:a16="http://schemas.microsoft.com/office/drawing/2014/main" val="20000"/>
                    </a:ext>
                  </a:extLst>
                </a:gridCol>
              </a:tblGrid>
              <a:tr h="381000">
                <a:tc>
                  <a:txBody>
                    <a:bodyPr/>
                    <a:lstStyle/>
                    <a:p>
                      <a:r>
                        <a:rPr lang="en-US" dirty="0">
                          <a:solidFill>
                            <a:schemeClr val="accent1"/>
                          </a:solidFill>
                        </a:rPr>
                        <a:t>3.  ER Diagram</a:t>
                      </a:r>
                    </a:p>
                  </a:txBody>
                  <a:tcPr>
                    <a:solidFill>
                      <a:schemeClr val="bg1"/>
                    </a:solidFill>
                  </a:tcPr>
                </a:tc>
                <a:extLst>
                  <a:ext uri="{0D108BD9-81ED-4DB2-BD59-A6C34878D82A}">
                    <a16:rowId xmlns:a16="http://schemas.microsoft.com/office/drawing/2014/main" val="10000"/>
                  </a:ext>
                </a:extLst>
              </a:tr>
            </a:tbl>
          </a:graphicData>
        </a:graphic>
      </p:graphicFrame>
      <p:pic>
        <p:nvPicPr>
          <p:cNvPr id="14338" name="Picture 2"/>
          <p:cNvPicPr>
            <a:picLocks noChangeAspect="1" noChangeArrowheads="1"/>
          </p:cNvPicPr>
          <p:nvPr/>
        </p:nvPicPr>
        <p:blipFill>
          <a:blip r:embed="rId2"/>
          <a:srcRect t="6622" b="6622"/>
          <a:stretch/>
        </p:blipFill>
        <p:spPr bwMode="auto">
          <a:xfrm>
            <a:off x="1730375" y="1965960"/>
            <a:ext cx="8427792"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36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 and Platforms Used</a:t>
            </a:r>
            <a:br>
              <a:rPr lang="en-US" b="1" dirty="0"/>
            </a:br>
            <a:endParaRPr lang="en-US" dirty="0"/>
          </a:p>
        </p:txBody>
      </p:sp>
      <p:sp>
        <p:nvSpPr>
          <p:cNvPr id="3" name="Content Placeholder 2"/>
          <p:cNvSpPr>
            <a:spLocks noGrp="1"/>
          </p:cNvSpPr>
          <p:nvPr>
            <p:ph idx="1"/>
          </p:nvPr>
        </p:nvSpPr>
        <p:spPr>
          <a:xfrm>
            <a:off x="1143001" y="2057400"/>
            <a:ext cx="5633719" cy="3924564"/>
          </a:xfrm>
        </p:spPr>
        <p:txBody>
          <a:bodyPr/>
          <a:lstStyle/>
          <a:p>
            <a:pPr marL="342900" indent="-342900">
              <a:buFont typeface="Arial" panose="020B0604020202020204" pitchFamily="34" charset="0"/>
              <a:buChar char="•"/>
            </a:pPr>
            <a:r>
              <a:rPr lang="en-US" dirty="0"/>
              <a:t>Operating System Used Windows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Language Used HTML, CSS, JavaScript, PHP, MySQL</a:t>
            </a:r>
          </a:p>
          <a:p>
            <a:endParaRPr lang="en-US" dirty="0"/>
          </a:p>
          <a:p>
            <a:pPr marL="342900" indent="-342900">
              <a:buFont typeface="Arial" panose="020B0604020202020204" pitchFamily="34" charset="0"/>
              <a:buChar char="•"/>
            </a:pPr>
            <a:r>
              <a:rPr lang="en-US" dirty="0"/>
              <a:t>Software Used VS Code, XAMPP</a:t>
            </a:r>
          </a:p>
          <a:p>
            <a:endParaRPr lang="en-US" dirty="0"/>
          </a:p>
        </p:txBody>
      </p:sp>
      <p:sp>
        <p:nvSpPr>
          <p:cNvPr id="4" name="Title 1">
            <a:extLst>
              <a:ext uri="{FF2B5EF4-FFF2-40B4-BE49-F238E27FC236}">
                <a16:creationId xmlns:a16="http://schemas.microsoft.com/office/drawing/2014/main" id="{D5D17A4C-2297-43A1-9461-D02684DF7C56}"/>
              </a:ext>
            </a:extLst>
          </p:cNvPr>
          <p:cNvSpPr>
            <a:spLocks noGrp="1"/>
          </p:cNvSpPr>
          <p:nvPr/>
        </p:nvSpPr>
        <p:spPr>
          <a:xfrm>
            <a:off x="966983" y="876035"/>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b="1" dirty="0"/>
          </a:p>
        </p:txBody>
      </p:sp>
      <p:graphicFrame>
        <p:nvGraphicFramePr>
          <p:cNvPr id="5" name="Content Placeholder 7">
            <a:extLst>
              <a:ext uri="{FF2B5EF4-FFF2-40B4-BE49-F238E27FC236}">
                <a16:creationId xmlns:a16="http://schemas.microsoft.com/office/drawing/2014/main" id="{837B4699-F353-4B09-BE76-36241D76227A}"/>
              </a:ext>
            </a:extLst>
          </p:cNvPr>
          <p:cNvGraphicFramePr>
            <a:graphicFrameLocks noGrp="1"/>
          </p:cNvGraphicFramePr>
          <p:nvPr/>
        </p:nvGraphicFramePr>
        <p:xfrm>
          <a:off x="6231816" y="2332302"/>
          <a:ext cx="4993200" cy="3649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3837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7419"/>
            <a:ext cx="9875520" cy="1193895"/>
          </a:xfrm>
        </p:spPr>
        <p:txBody>
          <a:bodyPr/>
          <a:lstStyle/>
          <a:p>
            <a:r>
              <a:rPr lang="en-US" dirty="0"/>
              <a:t>SCREENSHOTS</a:t>
            </a:r>
          </a:p>
        </p:txBody>
      </p:sp>
      <p:pic>
        <p:nvPicPr>
          <p:cNvPr id="1026" name="Picture 2" descr="No description availabl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811" b="6724"/>
          <a:stretch/>
        </p:blipFill>
        <p:spPr bwMode="auto">
          <a:xfrm>
            <a:off x="1575064" y="1673524"/>
            <a:ext cx="9095101" cy="4270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5066771"/>
              </p:ext>
            </p:extLst>
          </p:nvPr>
        </p:nvGraphicFramePr>
        <p:xfrm>
          <a:off x="1285336" y="1276709"/>
          <a:ext cx="3502324" cy="396816"/>
        </p:xfrm>
        <a:graphic>
          <a:graphicData uri="http://schemas.openxmlformats.org/drawingml/2006/table">
            <a:tbl>
              <a:tblPr firstRow="1" bandRow="1">
                <a:tableStyleId>{5C22544A-7EE6-4342-B048-85BDC9FD1C3A}</a:tableStyleId>
              </a:tblPr>
              <a:tblGrid>
                <a:gridCol w="3502324">
                  <a:extLst>
                    <a:ext uri="{9D8B030D-6E8A-4147-A177-3AD203B41FA5}">
                      <a16:colId xmlns:a16="http://schemas.microsoft.com/office/drawing/2014/main" val="20000"/>
                    </a:ext>
                  </a:extLst>
                </a:gridCol>
              </a:tblGrid>
              <a:tr h="396816">
                <a:tc>
                  <a:txBody>
                    <a:bodyPr/>
                    <a:lstStyle/>
                    <a:p>
                      <a:r>
                        <a:rPr lang="en-US" sz="2000" dirty="0">
                          <a:solidFill>
                            <a:schemeClr val="accent1"/>
                          </a:solidFill>
                        </a:rPr>
                        <a:t>1.Homepage Of</a:t>
                      </a:r>
                      <a:r>
                        <a:rPr lang="en-US" sz="2000" baseline="0" dirty="0">
                          <a:solidFill>
                            <a:schemeClr val="accent1"/>
                          </a:solidFill>
                        </a:rPr>
                        <a:t> User</a:t>
                      </a:r>
                      <a:endParaRPr lang="en-US" sz="2000" dirty="0">
                        <a:solidFill>
                          <a:schemeClr val="accent1"/>
                        </a:solidFill>
                      </a:endParaRPr>
                    </a:p>
                  </a:txBody>
                  <a:tcP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27776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724" y="612474"/>
            <a:ext cx="9875520" cy="654745"/>
          </a:xfrm>
        </p:spPr>
        <p:txBody>
          <a:bodyPr>
            <a:normAutofit/>
          </a:bodyPr>
          <a:lstStyle/>
          <a:p>
            <a:r>
              <a:rPr lang="en-US" sz="2000" b="1" dirty="0"/>
              <a:t>2. About Us</a:t>
            </a:r>
          </a:p>
        </p:txBody>
      </p:sp>
      <p:pic>
        <p:nvPicPr>
          <p:cNvPr id="2050" name="Picture 2" descr="No description availabl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836" b="7363"/>
          <a:stretch/>
        </p:blipFill>
        <p:spPr bwMode="auto">
          <a:xfrm>
            <a:off x="1359405" y="1371600"/>
            <a:ext cx="9628028" cy="4321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506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537713"/>
          </a:xfrm>
        </p:spPr>
        <p:txBody>
          <a:bodyPr>
            <a:normAutofit/>
          </a:bodyPr>
          <a:lstStyle/>
          <a:p>
            <a:r>
              <a:rPr lang="en-US" sz="2000" b="1" dirty="0"/>
              <a:t>3. Our Products Section</a:t>
            </a:r>
          </a:p>
        </p:txBody>
      </p:sp>
      <p:pic>
        <p:nvPicPr>
          <p:cNvPr id="3074" name="Picture 2" descr="No description availabl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31" r="615" b="6414"/>
          <a:stretch/>
        </p:blipFill>
        <p:spPr bwMode="auto">
          <a:xfrm>
            <a:off x="1523307" y="1354347"/>
            <a:ext cx="9406362" cy="430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01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701040"/>
          </a:xfrm>
        </p:spPr>
        <p:txBody>
          <a:bodyPr>
            <a:normAutofit/>
          </a:bodyPr>
          <a:lstStyle/>
          <a:p>
            <a:r>
              <a:rPr lang="en-US" sz="2000" b="1" dirty="0"/>
              <a:t>4. Contact Us</a:t>
            </a:r>
          </a:p>
        </p:txBody>
      </p:sp>
      <p:pic>
        <p:nvPicPr>
          <p:cNvPr id="3074" name="Picture 2" descr="No description available."/>
          <p:cNvPicPr>
            <a:picLocks noChangeAspect="1" noChangeArrowheads="1"/>
          </p:cNvPicPr>
          <p:nvPr/>
        </p:nvPicPr>
        <p:blipFill rotWithShape="1">
          <a:blip r:embed="rId2">
            <a:extLst>
              <a:ext uri="{28A0092B-C50C-407E-A947-70E740481C1C}">
                <a14:useLocalDpi xmlns:a14="http://schemas.microsoft.com/office/drawing/2010/main" val="0"/>
              </a:ext>
            </a:extLst>
          </a:blip>
          <a:srcRect t="9780" r="1776" b="5985"/>
          <a:stretch/>
        </p:blipFill>
        <p:spPr bwMode="auto">
          <a:xfrm>
            <a:off x="1390015" y="1310640"/>
            <a:ext cx="9498674" cy="458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616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1"/>
            <a:ext cx="9875520" cy="718868"/>
          </a:xfrm>
        </p:spPr>
        <p:txBody>
          <a:bodyPr>
            <a:normAutofit/>
          </a:bodyPr>
          <a:lstStyle/>
          <a:p>
            <a:r>
              <a:rPr lang="en-US" sz="2000" b="1" dirty="0"/>
              <a:t>5. Index Page</a:t>
            </a:r>
          </a:p>
        </p:txBody>
      </p:sp>
      <p:pic>
        <p:nvPicPr>
          <p:cNvPr id="1026" name="Picture 2" descr="No description availabl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845" r="906" b="6089"/>
          <a:stretch/>
        </p:blipFill>
        <p:spPr bwMode="auto">
          <a:xfrm>
            <a:off x="1305559" y="1607868"/>
            <a:ext cx="9642935" cy="44373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1875218959"/>
              </p:ext>
            </p:extLst>
          </p:nvPr>
        </p:nvGraphicFramePr>
        <p:xfrm>
          <a:off x="1198880" y="1130349"/>
          <a:ext cx="1635760" cy="396240"/>
        </p:xfrm>
        <a:graphic>
          <a:graphicData uri="http://schemas.openxmlformats.org/drawingml/2006/table">
            <a:tbl>
              <a:tblPr firstRow="1" bandRow="1">
                <a:tableStyleId>{5C22544A-7EE6-4342-B048-85BDC9FD1C3A}</a:tableStyleId>
              </a:tblPr>
              <a:tblGrid>
                <a:gridCol w="1635760">
                  <a:extLst>
                    <a:ext uri="{9D8B030D-6E8A-4147-A177-3AD203B41FA5}">
                      <a16:colId xmlns:a16="http://schemas.microsoft.com/office/drawing/2014/main" val="20000"/>
                    </a:ext>
                  </a:extLst>
                </a:gridCol>
              </a:tblGrid>
              <a:tr h="396240">
                <a:tc>
                  <a:txBody>
                    <a:bodyPr/>
                    <a:lstStyle/>
                    <a:p>
                      <a:r>
                        <a:rPr lang="en-US" dirty="0">
                          <a:solidFill>
                            <a:schemeClr val="accent1"/>
                          </a:solidFill>
                        </a:rPr>
                        <a:t>a. User Sign in</a:t>
                      </a:r>
                    </a:p>
                  </a:txBody>
                  <a:tcP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20590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615351"/>
          </a:xfrm>
        </p:spPr>
        <p:txBody>
          <a:bodyPr>
            <a:normAutofit/>
          </a:bodyPr>
          <a:lstStyle/>
          <a:p>
            <a:r>
              <a:rPr lang="en-US" sz="2000" b="1" dirty="0"/>
              <a:t>b. Admin Sign In</a:t>
            </a:r>
          </a:p>
        </p:txBody>
      </p:sp>
      <p:pic>
        <p:nvPicPr>
          <p:cNvPr id="2050" name="Picture 2" descr="No description availabl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55" r="1427" b="6002"/>
          <a:stretch/>
        </p:blipFill>
        <p:spPr bwMode="auto">
          <a:xfrm>
            <a:off x="1317998" y="1224950"/>
            <a:ext cx="9167550" cy="441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32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Content Placeholder 2"/>
          <p:cNvSpPr>
            <a:spLocks noGrp="1"/>
          </p:cNvSpPr>
          <p:nvPr>
            <p:ph idx="1"/>
          </p:nvPr>
        </p:nvSpPr>
        <p:spPr/>
        <p:txBody>
          <a:bodyPr/>
          <a:lstStyle/>
          <a:p>
            <a:r>
              <a:rPr lang="en-US" dirty="0"/>
              <a:t>The boutique management system is a powerful software solution specifically tailored to meet the needs of boutique businesses. It offers a range of integrated tools and features to simplify and optimize various aspects of boutique management.</a:t>
            </a:r>
          </a:p>
          <a:p>
            <a:r>
              <a:rPr lang="en-US" dirty="0"/>
              <a:t> From inventory management and tracking stock levels to handling sales transactions and customer relationships, this system streamlines operations and enhances efficiency. With its user-friendly interface, it provides real-time data insights and reporting capabilities, enabling boutique owners and managers to make informed decisions. By automating tasks and centralizing information, the boutique management system empowers businesses to improve productivity, maximize sales, and deliver exceptional customer experiences.</a:t>
            </a:r>
          </a:p>
        </p:txBody>
      </p:sp>
    </p:spTree>
    <p:extLst>
      <p:ext uri="{BB962C8B-B14F-4D97-AF65-F5344CB8AC3E}">
        <p14:creationId xmlns:p14="http://schemas.microsoft.com/office/powerpoint/2010/main" val="1005439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599440"/>
          </a:xfrm>
        </p:spPr>
        <p:txBody>
          <a:bodyPr>
            <a:normAutofit/>
          </a:bodyPr>
          <a:lstStyle/>
          <a:p>
            <a:r>
              <a:rPr lang="en-US" sz="2000" b="1" dirty="0"/>
              <a:t>6.Cart Section</a:t>
            </a:r>
          </a:p>
        </p:txBody>
      </p:sp>
      <p:pic>
        <p:nvPicPr>
          <p:cNvPr id="4098" name="Picture 2" descr="No description available."/>
          <p:cNvPicPr>
            <a:picLocks noChangeAspect="1" noChangeArrowheads="1"/>
          </p:cNvPicPr>
          <p:nvPr/>
        </p:nvPicPr>
        <p:blipFill rotWithShape="1">
          <a:blip r:embed="rId2">
            <a:extLst>
              <a:ext uri="{28A0092B-C50C-407E-A947-70E740481C1C}">
                <a14:useLocalDpi xmlns:a14="http://schemas.microsoft.com/office/drawing/2010/main" val="0"/>
              </a:ext>
            </a:extLst>
          </a:blip>
          <a:srcRect b="5966"/>
          <a:stretch/>
        </p:blipFill>
        <p:spPr bwMode="auto">
          <a:xfrm>
            <a:off x="913667" y="1066800"/>
            <a:ext cx="9916893" cy="524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39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713" y="428445"/>
            <a:ext cx="9875520" cy="650240"/>
          </a:xfrm>
        </p:spPr>
        <p:txBody>
          <a:bodyPr>
            <a:normAutofit/>
          </a:bodyPr>
          <a:lstStyle/>
          <a:p>
            <a:r>
              <a:rPr lang="en-US" sz="2000" b="1" dirty="0"/>
              <a:t>7. Successful Payment</a:t>
            </a:r>
          </a:p>
        </p:txBody>
      </p:sp>
      <p:pic>
        <p:nvPicPr>
          <p:cNvPr id="5122" name="Picture 2" descr="N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598" y="1078685"/>
            <a:ext cx="8924783" cy="502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21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25120"/>
            <a:ext cx="9875520" cy="772160"/>
          </a:xfrm>
        </p:spPr>
        <p:txBody>
          <a:bodyPr>
            <a:normAutofit/>
          </a:bodyPr>
          <a:lstStyle/>
          <a:p>
            <a:r>
              <a:rPr lang="en-US" sz="2000" b="1" dirty="0"/>
              <a:t>8. Admin Functionality Section</a:t>
            </a:r>
          </a:p>
        </p:txBody>
      </p:sp>
      <p:pic>
        <p:nvPicPr>
          <p:cNvPr id="6146" name="Picture 2" descr="N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097280"/>
            <a:ext cx="8935720" cy="502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951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426" y="454324"/>
            <a:ext cx="9875520" cy="589280"/>
          </a:xfrm>
        </p:spPr>
        <p:txBody>
          <a:bodyPr>
            <a:noAutofit/>
          </a:bodyPr>
          <a:lstStyle/>
          <a:p>
            <a:r>
              <a:rPr lang="en-US" sz="2000" b="1" dirty="0"/>
              <a:t>9. Add Product Section By Admin</a:t>
            </a:r>
          </a:p>
        </p:txBody>
      </p:sp>
      <p:pic>
        <p:nvPicPr>
          <p:cNvPr id="7170" name="Picture 2" descr="N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69" y="1043604"/>
            <a:ext cx="9155845" cy="515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2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846" y="471577"/>
            <a:ext cx="9875520" cy="538480"/>
          </a:xfrm>
        </p:spPr>
        <p:txBody>
          <a:bodyPr>
            <a:normAutofit/>
          </a:bodyPr>
          <a:lstStyle/>
          <a:p>
            <a:r>
              <a:rPr lang="en-US" sz="2000" b="1" dirty="0"/>
              <a:t>10. Product Section By Admin</a:t>
            </a:r>
          </a:p>
        </p:txBody>
      </p:sp>
      <p:pic>
        <p:nvPicPr>
          <p:cNvPr id="8194" name="Picture 2" descr="N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334" y="1010056"/>
            <a:ext cx="9215483" cy="518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155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47040"/>
            <a:ext cx="9875520" cy="1127760"/>
          </a:xfrm>
        </p:spPr>
        <p:txBody>
          <a:bodyPr>
            <a:normAutofit/>
          </a:bodyPr>
          <a:lstStyle/>
          <a:p>
            <a:r>
              <a:rPr lang="en-US" sz="2000" b="1" dirty="0"/>
              <a:t>11. Data Insertion Section</a:t>
            </a:r>
          </a:p>
        </p:txBody>
      </p:sp>
      <p:pic>
        <p:nvPicPr>
          <p:cNvPr id="9218" name="Picture 2" descr="N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360" y="1204595"/>
            <a:ext cx="9232265" cy="519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30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9875520" cy="1261641"/>
          </a:xfrm>
        </p:spPr>
        <p:txBody>
          <a:bodyPr>
            <a:normAutofit/>
          </a:bodyPr>
          <a:lstStyle/>
          <a:p>
            <a:r>
              <a:rPr lang="en-US" sz="2000" b="1" dirty="0"/>
              <a:t>12. Registered Section</a:t>
            </a:r>
          </a:p>
        </p:txBody>
      </p:sp>
      <p:pic>
        <p:nvPicPr>
          <p:cNvPr id="11268" name="Picture 4" descr="N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587" y="1021629"/>
            <a:ext cx="9622346" cy="541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397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62046"/>
            <a:ext cx="9875520" cy="1250065"/>
          </a:xfrm>
        </p:spPr>
        <p:txBody>
          <a:bodyPr>
            <a:normAutofit/>
          </a:bodyPr>
          <a:lstStyle/>
          <a:p>
            <a:r>
              <a:rPr lang="en-US" sz="2000" b="1" dirty="0"/>
              <a:t>13. Ordered Section</a:t>
            </a:r>
          </a:p>
        </p:txBody>
      </p:sp>
      <p:sp>
        <p:nvSpPr>
          <p:cNvPr id="3" name="AutoShape 2" descr="No description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2" name="Picture 4" descr="N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1145858"/>
            <a:ext cx="9210040" cy="5180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707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782320"/>
          </a:xfrm>
        </p:spPr>
        <p:txBody>
          <a:bodyPr>
            <a:normAutofit fontScale="90000"/>
          </a:bodyPr>
          <a:lstStyle/>
          <a:p>
            <a:r>
              <a:rPr lang="en-US" sz="2000" b="1" dirty="0"/>
              <a:t>14. Update Product Details Section</a:t>
            </a:r>
            <a:br>
              <a:rPr lang="en-US" sz="2000" b="1" dirty="0"/>
            </a:br>
            <a:br>
              <a:rPr lang="en-US" sz="2000" b="1" dirty="0"/>
            </a:br>
            <a:endParaRPr lang="en-US" sz="2000" b="1" dirty="0"/>
          </a:p>
        </p:txBody>
      </p:sp>
      <p:pic>
        <p:nvPicPr>
          <p:cNvPr id="10242" name="Picture 2" descr="N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638" y="1078397"/>
            <a:ext cx="9480794" cy="533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993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DISCUSSION</a:t>
            </a:r>
          </a:p>
        </p:txBody>
      </p:sp>
      <p:sp>
        <p:nvSpPr>
          <p:cNvPr id="3" name="Content Placeholder 2"/>
          <p:cNvSpPr>
            <a:spLocks noGrp="1"/>
          </p:cNvSpPr>
          <p:nvPr>
            <p:ph idx="1"/>
          </p:nvPr>
        </p:nvSpPr>
        <p:spPr/>
        <p:txBody>
          <a:bodyPr/>
          <a:lstStyle/>
          <a:p>
            <a:r>
              <a:rPr lang="en-US" dirty="0"/>
              <a:t>Improved operational efficiency and productivity.</a:t>
            </a:r>
          </a:p>
          <a:p>
            <a:r>
              <a:rPr lang="en-US" dirty="0"/>
              <a:t>Increased customer satisfaction through personalized services and targeted marketing</a:t>
            </a:r>
          </a:p>
          <a:p>
            <a:r>
              <a:rPr lang="en-US" dirty="0"/>
              <a:t>CRUD operation of products through admin</a:t>
            </a:r>
          </a:p>
          <a:p>
            <a:r>
              <a:rPr lang="en-US" dirty="0"/>
              <a:t>Must be registered to order products</a:t>
            </a:r>
          </a:p>
          <a:p>
            <a:r>
              <a:rPr lang="en-US" dirty="0"/>
              <a:t>User order the products </a:t>
            </a:r>
          </a:p>
          <a:p>
            <a:endParaRPr lang="en-US" dirty="0"/>
          </a:p>
          <a:p>
            <a:endParaRPr lang="en-US" b="1" dirty="0"/>
          </a:p>
        </p:txBody>
      </p:sp>
    </p:spTree>
    <p:extLst>
      <p:ext uri="{BB962C8B-B14F-4D97-AF65-F5344CB8AC3E}">
        <p14:creationId xmlns:p14="http://schemas.microsoft.com/office/powerpoint/2010/main" val="417674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DEC2-3CE6-403C-843D-B88A8A456CA0}"/>
              </a:ext>
            </a:extLst>
          </p:cNvPr>
          <p:cNvSpPr>
            <a:spLocks noGrp="1"/>
          </p:cNvSpPr>
          <p:nvPr>
            <p:ph type="title"/>
          </p:nvPr>
        </p:nvSpPr>
        <p:spPr>
          <a:xfrm>
            <a:off x="1143000" y="609600"/>
            <a:ext cx="9875520" cy="1356360"/>
          </a:xfrm>
        </p:spPr>
        <p:txBody>
          <a:bodyPr>
            <a:normAutofit/>
          </a:bodyPr>
          <a:lstStyle/>
          <a:p>
            <a:r>
              <a:rPr lang="en-US" dirty="0"/>
              <a:t>PROJECT BREAKDOWN</a:t>
            </a:r>
          </a:p>
        </p:txBody>
      </p:sp>
      <p:graphicFrame>
        <p:nvGraphicFramePr>
          <p:cNvPr id="6" name="Content Placeholder 5" descr="Donut Graph">
            <a:extLst>
              <a:ext uri="{FF2B5EF4-FFF2-40B4-BE49-F238E27FC236}">
                <a16:creationId xmlns:a16="http://schemas.microsoft.com/office/drawing/2014/main" id="{7DA7D383-0500-4639-A1D4-4FAB65F80027}"/>
              </a:ext>
            </a:extLst>
          </p:cNvPr>
          <p:cNvGraphicFramePr>
            <a:graphicFrameLocks noGrp="1"/>
          </p:cNvGraphicFramePr>
          <p:nvPr>
            <p:ph idx="1"/>
            <p:extLst>
              <p:ext uri="{D42A27DB-BD31-4B8C-83A1-F6EECF244321}">
                <p14:modId xmlns:p14="http://schemas.microsoft.com/office/powerpoint/2010/main" val="2355942690"/>
              </p:ext>
            </p:extLst>
          </p:nvPr>
        </p:nvGraphicFramePr>
        <p:xfrm>
          <a:off x="1840374" y="1802275"/>
          <a:ext cx="8426369" cy="4559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944039711"/>
              </p:ext>
            </p:extLst>
          </p:nvPr>
        </p:nvGraphicFramePr>
        <p:xfrm>
          <a:off x="5220121" y="3551379"/>
          <a:ext cx="1666874" cy="1412111"/>
        </p:xfrm>
        <a:graphic>
          <a:graphicData uri="http://schemas.openxmlformats.org/drawingml/2006/table">
            <a:tbl>
              <a:tblPr firstRow="1" bandRow="1">
                <a:tableStyleId>{5C22544A-7EE6-4342-B048-85BDC9FD1C3A}</a:tableStyleId>
              </a:tblPr>
              <a:tblGrid>
                <a:gridCol w="1666874">
                  <a:extLst>
                    <a:ext uri="{9D8B030D-6E8A-4147-A177-3AD203B41FA5}">
                      <a16:colId xmlns:a16="http://schemas.microsoft.com/office/drawing/2014/main" val="20000"/>
                    </a:ext>
                  </a:extLst>
                </a:gridCol>
              </a:tblGrid>
              <a:tr h="1412111">
                <a:tc>
                  <a:txBody>
                    <a:bodyPr/>
                    <a:lstStyle/>
                    <a:p>
                      <a:pPr algn="ctr"/>
                      <a:r>
                        <a:rPr lang="en-US" i="0" dirty="0">
                          <a:solidFill>
                            <a:schemeClr val="tx1"/>
                          </a:solidFill>
                        </a:rPr>
                        <a:t>Boutique</a:t>
                      </a:r>
                      <a:r>
                        <a:rPr lang="en-US" i="0" baseline="0" dirty="0">
                          <a:solidFill>
                            <a:schemeClr val="tx1"/>
                          </a:solidFill>
                        </a:rPr>
                        <a:t> Management</a:t>
                      </a:r>
                    </a:p>
                    <a:p>
                      <a:pPr algn="ctr"/>
                      <a:r>
                        <a:rPr lang="en-US" i="0" baseline="0" dirty="0">
                          <a:solidFill>
                            <a:schemeClr val="tx1"/>
                          </a:solidFill>
                        </a:rPr>
                        <a:t>System</a:t>
                      </a:r>
                      <a:endParaRPr lang="en-US" i="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3384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a:t>
            </a:r>
          </a:p>
        </p:txBody>
      </p:sp>
      <p:sp>
        <p:nvSpPr>
          <p:cNvPr id="3" name="Content Placeholder 2"/>
          <p:cNvSpPr>
            <a:spLocks noGrp="1"/>
          </p:cNvSpPr>
          <p:nvPr>
            <p:ph idx="1"/>
          </p:nvPr>
        </p:nvSpPr>
        <p:spPr/>
        <p:txBody>
          <a:bodyPr/>
          <a:lstStyle/>
          <a:p>
            <a:r>
              <a:rPr lang="en-US" dirty="0"/>
              <a:t>Update Image of products by Admin.</a:t>
            </a:r>
          </a:p>
          <a:p>
            <a:r>
              <a:rPr lang="en-US" dirty="0"/>
              <a:t>Delivery System</a:t>
            </a:r>
          </a:p>
          <a:p>
            <a:r>
              <a:rPr lang="en-US" dirty="0"/>
              <a:t>Multiple Order at once</a:t>
            </a:r>
          </a:p>
          <a:p>
            <a:pPr marL="45720" indent="0">
              <a:buNone/>
            </a:pPr>
            <a:endParaRPr lang="en-US" dirty="0"/>
          </a:p>
        </p:txBody>
      </p:sp>
    </p:spTree>
    <p:extLst>
      <p:ext uri="{BB962C8B-B14F-4D97-AF65-F5344CB8AC3E}">
        <p14:creationId xmlns:p14="http://schemas.microsoft.com/office/powerpoint/2010/main" val="2614976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D81407-D1A6-42DD-AE7A-4FA34ACD1317}"/>
              </a:ext>
            </a:extLst>
          </p:cNvPr>
          <p:cNvSpPr>
            <a:spLocks noGrp="1"/>
          </p:cNvSpPr>
          <p:nvPr>
            <p:ph type="title"/>
          </p:nvPr>
        </p:nvSpPr>
        <p:spPr>
          <a:xfrm>
            <a:off x="6096000" y="609600"/>
            <a:ext cx="5038844" cy="1356360"/>
          </a:xfrm>
        </p:spPr>
        <p:txBody>
          <a:bodyPr>
            <a:normAutofit/>
          </a:bodyPr>
          <a:lstStyle/>
          <a:p>
            <a:r>
              <a:rPr lang="en-US" b="1" dirty="0">
                <a:solidFill>
                  <a:srgbClr val="FFFFFF"/>
                </a:solidFill>
              </a:rPr>
              <a:t>Thank You !!!</a:t>
            </a:r>
          </a:p>
        </p:txBody>
      </p:sp>
      <p:sp>
        <p:nvSpPr>
          <p:cNvPr id="8" name="Content Placeholder 7">
            <a:extLst>
              <a:ext uri="{FF2B5EF4-FFF2-40B4-BE49-F238E27FC236}">
                <a16:creationId xmlns:a16="http://schemas.microsoft.com/office/drawing/2014/main" id="{41FF5D4E-7134-4EA4-BA11-FE50F4576B73}"/>
              </a:ext>
            </a:extLst>
          </p:cNvPr>
          <p:cNvSpPr>
            <a:spLocks noGrp="1"/>
          </p:cNvSpPr>
          <p:nvPr>
            <p:ph idx="1"/>
          </p:nvPr>
        </p:nvSpPr>
        <p:spPr>
          <a:xfrm>
            <a:off x="6096000" y="2123440"/>
            <a:ext cx="5038844" cy="3972560"/>
          </a:xfrm>
        </p:spPr>
        <p:txBody>
          <a:bodyPr>
            <a:normAutofit/>
          </a:bodyPr>
          <a:lstStyle/>
          <a:p>
            <a:pPr marL="45720" indent="0">
              <a:buNone/>
            </a:pPr>
            <a:r>
              <a:rPr lang="en-US" sz="2800" dirty="0">
                <a:solidFill>
                  <a:schemeClr val="bg1"/>
                </a:solidFill>
              </a:rPr>
              <a:t>“Thank you for making us a part of your stylish journey”</a:t>
            </a:r>
          </a:p>
        </p:txBody>
      </p:sp>
      <p:sp>
        <p:nvSpPr>
          <p:cNvPr id="26" name="Rectangle 25">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pic>
        <p:nvPicPr>
          <p:cNvPr id="13314" name="Picture 2" descr="https://i.pinimg.com/564x/81/0f/56/810f5627cddf6ce6fb99b0a2a020622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96" y="766173"/>
            <a:ext cx="3462404" cy="532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8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88E1-1C83-45CD-94C1-01CE6D18A71C}"/>
              </a:ext>
            </a:extLst>
          </p:cNvPr>
          <p:cNvSpPr>
            <a:spLocks noGrp="1"/>
          </p:cNvSpPr>
          <p:nvPr>
            <p:ph type="title"/>
          </p:nvPr>
        </p:nvSpPr>
        <p:spPr>
          <a:xfrm>
            <a:off x="4775612" y="609600"/>
            <a:ext cx="6693061" cy="1356360"/>
          </a:xfrm>
        </p:spPr>
        <p:txBody>
          <a:bodyPr>
            <a:normAutofit/>
          </a:bodyPr>
          <a:lstStyle/>
          <a:p>
            <a:r>
              <a:rPr lang="en-US" dirty="0"/>
              <a:t>Overall Concept</a:t>
            </a:r>
          </a:p>
        </p:txBody>
      </p:sp>
      <p:graphicFrame>
        <p:nvGraphicFramePr>
          <p:cNvPr id="4" name="Content Placeholder 3" descr="Phased Process Graph">
            <a:extLst>
              <a:ext uri="{FF2B5EF4-FFF2-40B4-BE49-F238E27FC236}">
                <a16:creationId xmlns:a16="http://schemas.microsoft.com/office/drawing/2014/main" id="{0C82266E-8E79-4188-AADA-9AAEBC0C24E4}"/>
              </a:ext>
            </a:extLst>
          </p:cNvPr>
          <p:cNvGraphicFramePr>
            <a:graphicFrameLocks noGrp="1"/>
          </p:cNvGraphicFramePr>
          <p:nvPr>
            <p:ph idx="1"/>
            <p:extLst>
              <p:ext uri="{D42A27DB-BD31-4B8C-83A1-F6EECF244321}">
                <p14:modId xmlns:p14="http://schemas.microsoft.com/office/powerpoint/2010/main" val="3970416563"/>
              </p:ext>
            </p:extLst>
          </p:nvPr>
        </p:nvGraphicFramePr>
        <p:xfrm>
          <a:off x="4357084" y="1409700"/>
          <a:ext cx="7953417"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utoShape 2" descr="C:\Users\97798\Desktop\auction\dbms\leh.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15 Best Small Boutique Interior Designs Ideas in 2023 | Boutique interior  design, Retail store interior design, Small boutique interior design ide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8"/>
          <a:stretch>
            <a:fillRect/>
          </a:stretch>
        </p:blipFill>
        <p:spPr>
          <a:xfrm>
            <a:off x="233681" y="233680"/>
            <a:ext cx="4399279" cy="6400800"/>
          </a:xfrm>
          <a:prstGeom prst="rect">
            <a:avLst/>
          </a:prstGeom>
        </p:spPr>
      </p:pic>
    </p:spTree>
    <p:extLst>
      <p:ext uri="{BB962C8B-B14F-4D97-AF65-F5344CB8AC3E}">
        <p14:creationId xmlns:p14="http://schemas.microsoft.com/office/powerpoint/2010/main" val="1194767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PAGE</a:t>
            </a:r>
          </a:p>
        </p:txBody>
      </p:sp>
      <p:sp>
        <p:nvSpPr>
          <p:cNvPr id="3" name="Content Placeholder 2"/>
          <p:cNvSpPr>
            <a:spLocks noGrp="1"/>
          </p:cNvSpPr>
          <p:nvPr>
            <p:ph idx="1"/>
          </p:nvPr>
        </p:nvSpPr>
        <p:spPr/>
        <p:txBody>
          <a:bodyPr/>
          <a:lstStyle/>
          <a:p>
            <a:r>
              <a:rPr lang="en-US" dirty="0"/>
              <a:t>User Login</a:t>
            </a:r>
          </a:p>
          <a:p>
            <a:r>
              <a:rPr lang="en-US" dirty="0"/>
              <a:t>Admin Login</a:t>
            </a:r>
          </a:p>
        </p:txBody>
      </p:sp>
    </p:spTree>
    <p:extLst>
      <p:ext uri="{BB962C8B-B14F-4D97-AF65-F5344CB8AC3E}">
        <p14:creationId xmlns:p14="http://schemas.microsoft.com/office/powerpoint/2010/main" val="3936402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 OF USER</a:t>
            </a:r>
          </a:p>
        </p:txBody>
      </p:sp>
      <p:sp>
        <p:nvSpPr>
          <p:cNvPr id="3" name="Content Placeholder 2"/>
          <p:cNvSpPr>
            <a:spLocks noGrp="1"/>
          </p:cNvSpPr>
          <p:nvPr>
            <p:ph idx="1"/>
          </p:nvPr>
        </p:nvSpPr>
        <p:spPr/>
        <p:txBody>
          <a:bodyPr>
            <a:normAutofit/>
          </a:bodyPr>
          <a:lstStyle/>
          <a:p>
            <a:r>
              <a:rPr lang="en-US" sz="2800" dirty="0"/>
              <a:t>About Us</a:t>
            </a:r>
          </a:p>
          <a:p>
            <a:r>
              <a:rPr lang="en-US" sz="2800" dirty="0"/>
              <a:t>Product </a:t>
            </a:r>
          </a:p>
          <a:p>
            <a:r>
              <a:rPr lang="en-US" sz="2800" dirty="0"/>
              <a:t>Contact Us</a:t>
            </a:r>
          </a:p>
          <a:p>
            <a:r>
              <a:rPr lang="en-US" sz="2800" dirty="0"/>
              <a:t>Logout</a:t>
            </a:r>
          </a:p>
        </p:txBody>
      </p:sp>
    </p:spTree>
    <p:extLst>
      <p:ext uri="{BB962C8B-B14F-4D97-AF65-F5344CB8AC3E}">
        <p14:creationId xmlns:p14="http://schemas.microsoft.com/office/powerpoint/2010/main" val="2070461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Text Placeholder 2"/>
          <p:cNvSpPr>
            <a:spLocks noGrp="1"/>
          </p:cNvSpPr>
          <p:nvPr>
            <p:ph type="body" idx="1"/>
          </p:nvPr>
        </p:nvSpPr>
        <p:spPr/>
        <p:txBody>
          <a:bodyPr/>
          <a:lstStyle/>
          <a:p>
            <a:pPr algn="ctr"/>
            <a:r>
              <a:rPr lang="en-US" dirty="0"/>
              <a:t>ADMIN	</a:t>
            </a:r>
          </a:p>
        </p:txBody>
      </p:sp>
      <p:sp>
        <p:nvSpPr>
          <p:cNvPr id="4" name="Content Placeholder 3"/>
          <p:cNvSpPr>
            <a:spLocks noGrp="1"/>
          </p:cNvSpPr>
          <p:nvPr>
            <p:ph sz="half" idx="2"/>
          </p:nvPr>
        </p:nvSpPr>
        <p:spPr/>
        <p:txBody>
          <a:bodyPr>
            <a:normAutofit/>
          </a:bodyPr>
          <a:lstStyle/>
          <a:p>
            <a:r>
              <a:rPr lang="en-US" sz="2800" dirty="0"/>
              <a:t>Insert Products</a:t>
            </a:r>
          </a:p>
          <a:p>
            <a:r>
              <a:rPr lang="en-US" sz="2800" dirty="0"/>
              <a:t>Update Products</a:t>
            </a:r>
          </a:p>
          <a:p>
            <a:r>
              <a:rPr lang="en-US" sz="2800" dirty="0"/>
              <a:t>Delete  Products</a:t>
            </a:r>
          </a:p>
          <a:p>
            <a:r>
              <a:rPr lang="en-US" sz="2800" dirty="0"/>
              <a:t>View Products</a:t>
            </a:r>
          </a:p>
        </p:txBody>
      </p:sp>
      <p:sp>
        <p:nvSpPr>
          <p:cNvPr id="5" name="Text Placeholder 4"/>
          <p:cNvSpPr>
            <a:spLocks noGrp="1"/>
          </p:cNvSpPr>
          <p:nvPr>
            <p:ph type="body" sz="quarter" idx="3"/>
          </p:nvPr>
        </p:nvSpPr>
        <p:spPr/>
        <p:txBody>
          <a:bodyPr/>
          <a:lstStyle/>
          <a:p>
            <a:pPr algn="ctr"/>
            <a:r>
              <a:rPr lang="en-US" dirty="0"/>
              <a:t>USER</a:t>
            </a:r>
          </a:p>
        </p:txBody>
      </p:sp>
      <p:sp>
        <p:nvSpPr>
          <p:cNvPr id="6" name="Content Placeholder 5"/>
          <p:cNvSpPr>
            <a:spLocks noGrp="1"/>
          </p:cNvSpPr>
          <p:nvPr>
            <p:ph sz="quarter" idx="4"/>
          </p:nvPr>
        </p:nvSpPr>
        <p:spPr/>
        <p:txBody>
          <a:bodyPr>
            <a:normAutofit/>
          </a:bodyPr>
          <a:lstStyle/>
          <a:p>
            <a:r>
              <a:rPr lang="en-US" sz="2400" dirty="0"/>
              <a:t>View  Products</a:t>
            </a:r>
          </a:p>
          <a:p>
            <a:r>
              <a:rPr lang="en-US" sz="2400" dirty="0"/>
              <a:t>Add to Carts</a:t>
            </a:r>
          </a:p>
          <a:p>
            <a:r>
              <a:rPr lang="en-US" sz="2400" dirty="0"/>
              <a:t>Order Products</a:t>
            </a:r>
          </a:p>
        </p:txBody>
      </p:sp>
    </p:spTree>
    <p:extLst>
      <p:ext uri="{BB962C8B-B14F-4D97-AF65-F5344CB8AC3E}">
        <p14:creationId xmlns:p14="http://schemas.microsoft.com/office/powerpoint/2010/main" val="45728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800" dirty="0"/>
              <a:t> Streamlined operations and increased efficiency</a:t>
            </a:r>
          </a:p>
          <a:p>
            <a:r>
              <a:rPr lang="en-US" sz="2800" dirty="0"/>
              <a:t> Optimized inventory management</a:t>
            </a:r>
          </a:p>
          <a:p>
            <a:r>
              <a:rPr lang="en-US" sz="2800" dirty="0"/>
              <a:t> Improved customer experience and satisfaction</a:t>
            </a:r>
          </a:p>
          <a:p>
            <a:r>
              <a:rPr lang="en-US" sz="2800" dirty="0"/>
              <a:t>Time and cost savings through automation</a:t>
            </a:r>
          </a:p>
          <a:p>
            <a:r>
              <a:rPr lang="en-US" sz="2800" dirty="0"/>
              <a:t> Integration with multiple sales channels</a:t>
            </a:r>
          </a:p>
        </p:txBody>
      </p:sp>
    </p:spTree>
    <p:extLst>
      <p:ext uri="{BB962C8B-B14F-4D97-AF65-F5344CB8AC3E}">
        <p14:creationId xmlns:p14="http://schemas.microsoft.com/office/powerpoint/2010/main" val="187113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a:bodyPr>
          <a:lstStyle/>
          <a:p>
            <a:r>
              <a:rPr lang="en-US" sz="2800" dirty="0"/>
              <a:t>Facilitate effective marketing and customer relationship management.</a:t>
            </a:r>
          </a:p>
          <a:p>
            <a:r>
              <a:rPr lang="en-US" sz="2800" dirty="0"/>
              <a:t>Time saving through online platform</a:t>
            </a:r>
          </a:p>
          <a:p>
            <a:r>
              <a:rPr lang="en-US" sz="2800" dirty="0"/>
              <a:t>Provide  high quality products as per demand</a:t>
            </a:r>
          </a:p>
          <a:p>
            <a:r>
              <a:rPr lang="en-US" sz="2800" dirty="0"/>
              <a:t>Avoid scams and duplicate products </a:t>
            </a:r>
          </a:p>
          <a:p>
            <a:endParaRPr lang="en-US" sz="2800" dirty="0"/>
          </a:p>
          <a:p>
            <a:endParaRPr lang="en-US" sz="2800" dirty="0"/>
          </a:p>
          <a:p>
            <a:endParaRPr lang="en-US" sz="2800" dirty="0"/>
          </a:p>
        </p:txBody>
      </p:sp>
    </p:spTree>
    <p:extLst>
      <p:ext uri="{BB962C8B-B14F-4D97-AF65-F5344CB8AC3E}">
        <p14:creationId xmlns:p14="http://schemas.microsoft.com/office/powerpoint/2010/main" val="2252623593"/>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 xsi:nil="true"/>
  </documentManagement>
</p:properties>
</file>

<file path=customXml/itemProps1.xml><?xml version="1.0" encoding="utf-8"?>
<ds:datastoreItem xmlns:ds="http://schemas.openxmlformats.org/officeDocument/2006/customXml" ds:itemID="{05AD055F-6A08-4727-8DB8-D3FD1D1AA779}">
  <ds:schemaRefs>
    <ds:schemaRef ds:uri="http://schemas.microsoft.com/sharepoint/v3/contenttype/forms"/>
  </ds:schemaRefs>
</ds:datastoreItem>
</file>

<file path=customXml/itemProps2.xml><?xml version="1.0" encoding="utf-8"?>
<ds:datastoreItem xmlns:ds="http://schemas.openxmlformats.org/officeDocument/2006/customXml" ds:itemID="{130FAE8E-18A7-4D4B-B1D5-F068BB36F4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57C456-CC1D-4991-B397-26B0CCF834E5}">
  <ds:schemaRefs>
    <ds:schemaRef ds:uri="http://www.w3.org/XML/1998/namespace"/>
    <ds:schemaRef ds:uri="http://purl.org/dc/elements/1.1/"/>
    <ds:schemaRef ds:uri="http://schemas.microsoft.com/office/2006/metadata/properties"/>
    <ds:schemaRef ds:uri="http://purl.org/dc/terms/"/>
    <ds:schemaRef ds:uri="http://purl.org/dc/dcmitype/"/>
    <ds:schemaRef ds:uri="16c05727-aa75-4e4a-9b5f-8a80a1165891"/>
    <ds:schemaRef ds:uri="http://schemas.openxmlformats.org/package/2006/metadata/core-properties"/>
    <ds:schemaRef ds:uri="http://schemas.microsoft.com/office/2006/documentManagement/typ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Tourism design</Template>
  <TotalTime>0</TotalTime>
  <Words>455</Words>
  <Application>Microsoft Office PowerPoint</Application>
  <PresentationFormat>Widescreen</PresentationFormat>
  <Paragraphs>106</Paragraphs>
  <Slides>31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Corbel</vt:lpstr>
      <vt:lpstr>Basis</vt:lpstr>
      <vt:lpstr>BOUTIQUE MANAGEMENT SYSTEM</vt:lpstr>
      <vt:lpstr>Introduction </vt:lpstr>
      <vt:lpstr>PROJECT BREAKDOWN</vt:lpstr>
      <vt:lpstr>Overall Concept</vt:lpstr>
      <vt:lpstr>INDEX PAGE</vt:lpstr>
      <vt:lpstr>HOMEPAGE OF USER</vt:lpstr>
      <vt:lpstr>FUNCTIONS</vt:lpstr>
      <vt:lpstr>MOTIVATION</vt:lpstr>
      <vt:lpstr>OBJECTIVES</vt:lpstr>
      <vt:lpstr>METHODOLOGY</vt:lpstr>
      <vt:lpstr>METHODOLOGY</vt:lpstr>
      <vt:lpstr>METHODOLOGY</vt:lpstr>
      <vt:lpstr>Tools and Platforms Used </vt:lpstr>
      <vt:lpstr>SCREENSHOTS</vt:lpstr>
      <vt:lpstr>2. About Us</vt:lpstr>
      <vt:lpstr>3. Our Products Section</vt:lpstr>
      <vt:lpstr>4. Contact Us</vt:lpstr>
      <vt:lpstr>5. Index Page</vt:lpstr>
      <vt:lpstr>b. Admin Sign In</vt:lpstr>
      <vt:lpstr>6.Cart Section</vt:lpstr>
      <vt:lpstr>7. Successful Payment</vt:lpstr>
      <vt:lpstr>8. Admin Functionality Section</vt:lpstr>
      <vt:lpstr>9. Add Product Section By Admin</vt:lpstr>
      <vt:lpstr>10. Product Section By Admin</vt:lpstr>
      <vt:lpstr>11. Data Insertion Section</vt:lpstr>
      <vt:lpstr>12. Registered Section</vt:lpstr>
      <vt:lpstr>13. Ordered Section</vt:lpstr>
      <vt:lpstr>14. Update Product Details Section  </vt:lpstr>
      <vt:lpstr>RESULTS AND DISCUSSION</vt:lpstr>
      <vt:lpstr>Future Enhancement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
  <cp:lastModifiedBy/>
  <cp:revision>1</cp:revision>
  <dcterms:created xsi:type="dcterms:W3CDTF">2023-06-22T07:48:17Z</dcterms:created>
  <dcterms:modified xsi:type="dcterms:W3CDTF">2023-06-23T04:58:52Z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